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37" r:id="rId1"/>
    <p:sldMasterId id="2147483750" r:id="rId2"/>
    <p:sldMasterId id="2147483762" r:id="rId3"/>
    <p:sldMasterId id="2147483781" r:id="rId4"/>
    <p:sldMasterId id="2147483795" r:id="rId5"/>
    <p:sldMasterId id="2147483808" r:id="rId6"/>
  </p:sldMasterIdLst>
  <p:notesMasterIdLst>
    <p:notesMasterId r:id="rId10"/>
  </p:notesMasterIdLst>
  <p:handoutMasterIdLst>
    <p:handoutMasterId r:id="rId11"/>
  </p:handoutMasterIdLst>
  <p:sldIdLst>
    <p:sldId id="1620" r:id="rId7"/>
    <p:sldId id="1622" r:id="rId8"/>
    <p:sldId id="1594" r:id="rId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64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28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6929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57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2161" algn="l" defTabSz="91286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38594" algn="l" defTabSz="91286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195027" algn="l" defTabSz="91286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1461" algn="l" defTabSz="91286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00"/>
    <a:srgbClr val="333333"/>
    <a:srgbClr val="0033CC"/>
    <a:srgbClr val="009ED6"/>
    <a:srgbClr val="FF9900"/>
    <a:srgbClr val="FFCC66"/>
    <a:srgbClr val="FFCC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8" autoAdjust="0"/>
    <p:restoredTop sz="94043" autoAdjust="0"/>
  </p:normalViewPr>
  <p:slideViewPr>
    <p:cSldViewPr>
      <p:cViewPr varScale="1">
        <p:scale>
          <a:sx n="65" d="100"/>
          <a:sy n="65" d="100"/>
        </p:scale>
        <p:origin x="11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2"/>
          </a:xfrm>
          <a:prstGeom prst="rect">
            <a:avLst/>
          </a:prstGeom>
        </p:spPr>
        <p:txBody>
          <a:bodyPr vert="horz" wrap="square" lIns="93781" tIns="46890" rIns="93781" bIns="4689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2"/>
          </a:xfrm>
          <a:prstGeom prst="rect">
            <a:avLst/>
          </a:prstGeom>
        </p:spPr>
        <p:txBody>
          <a:bodyPr vert="horz" wrap="square" lIns="93781" tIns="46890" rIns="93781" bIns="4689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17C58CC-22A2-4E6A-A7CA-EC0915970A77}" type="datetimeFigureOut">
              <a:rPr lang="en-US" altLang="en-US"/>
              <a:pPr/>
              <a:t>3/26/2018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wrap="square" lIns="93781" tIns="46890" rIns="93781" bIns="4689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wrap="square" lIns="93781" tIns="46890" rIns="93781" bIns="4689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06FBF75-B910-45C7-A48A-AAC09D048A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3461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2"/>
          </a:xfrm>
          <a:prstGeom prst="rect">
            <a:avLst/>
          </a:prstGeom>
        </p:spPr>
        <p:txBody>
          <a:bodyPr vert="horz" wrap="square" lIns="93781" tIns="46890" rIns="93781" bIns="4689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2"/>
          </a:xfrm>
          <a:prstGeom prst="rect">
            <a:avLst/>
          </a:prstGeom>
        </p:spPr>
        <p:txBody>
          <a:bodyPr vert="horz" wrap="square" lIns="93781" tIns="46890" rIns="93781" bIns="4689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BF92C11-228C-4990-BFC7-32D99CF76863}" type="datetimeFigureOut">
              <a:rPr lang="en-US" altLang="en-US"/>
              <a:pPr/>
              <a:t>3/26/2018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81" tIns="46890" rIns="93781" bIns="4689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3781" tIns="46890" rIns="93781" bIns="4689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wrap="square" lIns="93781" tIns="46890" rIns="93781" bIns="4689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wrap="square" lIns="93781" tIns="46890" rIns="93781" bIns="4689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832EFAF-6F58-4FA4-95A6-62C57F63CC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20350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3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6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29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72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161" algn="l" defTabSz="912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594" algn="l" defTabSz="912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027" algn="l" defTabSz="912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461" algn="l" defTabSz="912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692003"/>
              <a:gd name="connsiteY0" fmla="*/ 7560017 h 7560017"/>
              <a:gd name="connsiteX1" fmla="*/ 10692003 w 10692003"/>
              <a:gd name="connsiteY1" fmla="*/ 7560017 h 7560017"/>
              <a:gd name="connsiteX2" fmla="*/ 10692003 w 10692003"/>
              <a:gd name="connsiteY2" fmla="*/ 0 h 7560017"/>
              <a:gd name="connsiteX3" fmla="*/ 0 w 10692003"/>
              <a:gd name="connsiteY3" fmla="*/ 0 h 7560017"/>
              <a:gd name="connsiteX4" fmla="*/ 0 w 10692003"/>
              <a:gd name="connsiteY4" fmla="*/ 7560017 h 7560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92003" h="7560017">
                <a:moveTo>
                  <a:pt x="0" y="7560017"/>
                </a:moveTo>
                <a:lnTo>
                  <a:pt x="10692003" y="7560017"/>
                </a:lnTo>
                <a:lnTo>
                  <a:pt x="10692003" y="0"/>
                </a:lnTo>
                <a:lnTo>
                  <a:pt x="0" y="0"/>
                </a:lnTo>
                <a:lnTo>
                  <a:pt x="0" y="7560017"/>
                </a:lnTo>
              </a:path>
            </a:pathLst>
          </a:custGeom>
          <a:solidFill>
            <a:srgbClr val="BFBFC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Freeform 3"/>
          <p:cNvSpPr/>
          <p:nvPr userDrawn="1"/>
        </p:nvSpPr>
        <p:spPr>
          <a:xfrm>
            <a:off x="92075" y="100013"/>
            <a:ext cx="8959850" cy="6661150"/>
          </a:xfrm>
          <a:custGeom>
            <a:avLst/>
            <a:gdLst>
              <a:gd name="connsiteX0" fmla="*/ 10476001 w 10476002"/>
              <a:gd name="connsiteY0" fmla="*/ 7344029 h 7344029"/>
              <a:gd name="connsiteX1" fmla="*/ 0 w 10476002"/>
              <a:gd name="connsiteY1" fmla="*/ 7344029 h 7344029"/>
              <a:gd name="connsiteX2" fmla="*/ 0 w 10476002"/>
              <a:gd name="connsiteY2" fmla="*/ 0 h 7344029"/>
              <a:gd name="connsiteX3" fmla="*/ 10476001 w 10476002"/>
              <a:gd name="connsiteY3" fmla="*/ 0 h 7344029"/>
              <a:gd name="connsiteX4" fmla="*/ 10476001 w 10476002"/>
              <a:gd name="connsiteY4" fmla="*/ 7344029 h 7344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76002" h="7344029">
                <a:moveTo>
                  <a:pt x="10476001" y="7344029"/>
                </a:moveTo>
                <a:lnTo>
                  <a:pt x="0" y="7344029"/>
                </a:lnTo>
                <a:lnTo>
                  <a:pt x="0" y="0"/>
                </a:lnTo>
                <a:lnTo>
                  <a:pt x="10476001" y="0"/>
                </a:lnTo>
                <a:lnTo>
                  <a:pt x="10476001" y="7344029"/>
                </a:lnTo>
              </a:path>
            </a:pathLst>
          </a:custGeom>
          <a:solidFill>
            <a:schemeClr val="bg1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" name="Freeform 3"/>
          <p:cNvSpPr/>
          <p:nvPr userDrawn="1"/>
        </p:nvSpPr>
        <p:spPr>
          <a:xfrm>
            <a:off x="92075" y="100013"/>
            <a:ext cx="2463800" cy="6661150"/>
          </a:xfrm>
          <a:custGeom>
            <a:avLst/>
            <a:gdLst>
              <a:gd name="connsiteX0" fmla="*/ 0 w 2879991"/>
              <a:gd name="connsiteY0" fmla="*/ 7560005 h 7560005"/>
              <a:gd name="connsiteX1" fmla="*/ 2879991 w 2879991"/>
              <a:gd name="connsiteY1" fmla="*/ 7560005 h 7560005"/>
              <a:gd name="connsiteX2" fmla="*/ 2879991 w 2879991"/>
              <a:gd name="connsiteY2" fmla="*/ 0 h 7560005"/>
              <a:gd name="connsiteX3" fmla="*/ 0 w 2879991"/>
              <a:gd name="connsiteY3" fmla="*/ 0 h 7560005"/>
              <a:gd name="connsiteX4" fmla="*/ 0 w 2879991"/>
              <a:gd name="connsiteY4" fmla="*/ 7560005 h 7560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79991" h="7560005">
                <a:moveTo>
                  <a:pt x="0" y="7560005"/>
                </a:moveTo>
                <a:lnTo>
                  <a:pt x="2879991" y="7560005"/>
                </a:lnTo>
                <a:lnTo>
                  <a:pt x="2879991" y="0"/>
                </a:lnTo>
                <a:lnTo>
                  <a:pt x="0" y="0"/>
                </a:lnTo>
                <a:lnTo>
                  <a:pt x="0" y="7560005"/>
                </a:lnTo>
              </a:path>
            </a:pathLst>
          </a:custGeom>
          <a:solidFill>
            <a:srgbClr val="084BAC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TextBox 1"/>
          <p:cNvSpPr txBox="1"/>
          <p:nvPr userDrawn="1"/>
        </p:nvSpPr>
        <p:spPr>
          <a:xfrm>
            <a:off x="238125" y="6500815"/>
            <a:ext cx="866904" cy="110277"/>
          </a:xfrm>
          <a:prstGeom prst="rect">
            <a:avLst/>
          </a:prstGeom>
          <a:noFill/>
        </p:spPr>
        <p:txBody>
          <a:bodyPr wrap="none" lIns="0" tIns="0" rIns="0" bIns="4571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600" kern="0" spc="10" dirty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©  OMRON  Corporation</a:t>
            </a:r>
          </a:p>
        </p:txBody>
      </p:sp>
      <p:pic>
        <p:nvPicPr>
          <p:cNvPr id="8" name="図 10" descr="omron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7" y="2867025"/>
            <a:ext cx="18192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676BD-0633-421B-A13C-CADCC9961F46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E140-752E-4B49-A6B1-37720215784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12" name="テキスト ボックス 11"/>
          <p:cNvSpPr txBox="1"/>
          <p:nvPr userDrawn="1"/>
        </p:nvSpPr>
        <p:spPr>
          <a:xfrm>
            <a:off x="254669" y="367626"/>
            <a:ext cx="150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Confidential B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6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52274-7C36-45E1-B79C-3596C8ADC111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A1A05-71E4-4D8E-B928-D291D011AE3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667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2" y="274641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E3C3C-5A7E-4159-9BFC-3C2F37B8BEFF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9BDC-E05C-440A-B6D4-4B19A7F1893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779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692003"/>
              <a:gd name="connsiteY0" fmla="*/ 7560017 h 7560017"/>
              <a:gd name="connsiteX1" fmla="*/ 10692003 w 10692003"/>
              <a:gd name="connsiteY1" fmla="*/ 7560017 h 7560017"/>
              <a:gd name="connsiteX2" fmla="*/ 10692003 w 10692003"/>
              <a:gd name="connsiteY2" fmla="*/ 0 h 7560017"/>
              <a:gd name="connsiteX3" fmla="*/ 0 w 10692003"/>
              <a:gd name="connsiteY3" fmla="*/ 0 h 7560017"/>
              <a:gd name="connsiteX4" fmla="*/ 0 w 10692003"/>
              <a:gd name="connsiteY4" fmla="*/ 7560017 h 7560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92003" h="7560017">
                <a:moveTo>
                  <a:pt x="0" y="7560017"/>
                </a:moveTo>
                <a:lnTo>
                  <a:pt x="10692003" y="7560017"/>
                </a:lnTo>
                <a:lnTo>
                  <a:pt x="10692003" y="0"/>
                </a:lnTo>
                <a:lnTo>
                  <a:pt x="0" y="0"/>
                </a:lnTo>
                <a:lnTo>
                  <a:pt x="0" y="7560017"/>
                </a:lnTo>
              </a:path>
            </a:pathLst>
          </a:custGeom>
          <a:solidFill>
            <a:srgbClr val="BFBFC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Freeform 3"/>
          <p:cNvSpPr/>
          <p:nvPr userDrawn="1"/>
        </p:nvSpPr>
        <p:spPr>
          <a:xfrm>
            <a:off x="92075" y="100013"/>
            <a:ext cx="8959850" cy="6661150"/>
          </a:xfrm>
          <a:custGeom>
            <a:avLst/>
            <a:gdLst>
              <a:gd name="connsiteX0" fmla="*/ 10476001 w 10476002"/>
              <a:gd name="connsiteY0" fmla="*/ 7344029 h 7344029"/>
              <a:gd name="connsiteX1" fmla="*/ 0 w 10476002"/>
              <a:gd name="connsiteY1" fmla="*/ 7344029 h 7344029"/>
              <a:gd name="connsiteX2" fmla="*/ 0 w 10476002"/>
              <a:gd name="connsiteY2" fmla="*/ 0 h 7344029"/>
              <a:gd name="connsiteX3" fmla="*/ 10476001 w 10476002"/>
              <a:gd name="connsiteY3" fmla="*/ 0 h 7344029"/>
              <a:gd name="connsiteX4" fmla="*/ 10476001 w 10476002"/>
              <a:gd name="connsiteY4" fmla="*/ 7344029 h 7344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76002" h="7344029">
                <a:moveTo>
                  <a:pt x="10476001" y="7344029"/>
                </a:moveTo>
                <a:lnTo>
                  <a:pt x="0" y="7344029"/>
                </a:lnTo>
                <a:lnTo>
                  <a:pt x="0" y="0"/>
                </a:lnTo>
                <a:lnTo>
                  <a:pt x="10476001" y="0"/>
                </a:lnTo>
                <a:lnTo>
                  <a:pt x="10476001" y="7344029"/>
                </a:lnTo>
              </a:path>
            </a:pathLst>
          </a:custGeom>
          <a:solidFill>
            <a:schemeClr val="bg1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" name="Freeform 3"/>
          <p:cNvSpPr/>
          <p:nvPr userDrawn="1"/>
        </p:nvSpPr>
        <p:spPr>
          <a:xfrm>
            <a:off x="92075" y="100013"/>
            <a:ext cx="2463800" cy="6661150"/>
          </a:xfrm>
          <a:custGeom>
            <a:avLst/>
            <a:gdLst>
              <a:gd name="connsiteX0" fmla="*/ 0 w 2879991"/>
              <a:gd name="connsiteY0" fmla="*/ 7560005 h 7560005"/>
              <a:gd name="connsiteX1" fmla="*/ 2879991 w 2879991"/>
              <a:gd name="connsiteY1" fmla="*/ 7560005 h 7560005"/>
              <a:gd name="connsiteX2" fmla="*/ 2879991 w 2879991"/>
              <a:gd name="connsiteY2" fmla="*/ 0 h 7560005"/>
              <a:gd name="connsiteX3" fmla="*/ 0 w 2879991"/>
              <a:gd name="connsiteY3" fmla="*/ 0 h 7560005"/>
              <a:gd name="connsiteX4" fmla="*/ 0 w 2879991"/>
              <a:gd name="connsiteY4" fmla="*/ 7560005 h 7560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79991" h="7560005">
                <a:moveTo>
                  <a:pt x="0" y="7560005"/>
                </a:moveTo>
                <a:lnTo>
                  <a:pt x="2879991" y="7560005"/>
                </a:lnTo>
                <a:lnTo>
                  <a:pt x="2879991" y="0"/>
                </a:lnTo>
                <a:lnTo>
                  <a:pt x="0" y="0"/>
                </a:lnTo>
                <a:lnTo>
                  <a:pt x="0" y="7560005"/>
                </a:lnTo>
              </a:path>
            </a:pathLst>
          </a:custGeom>
          <a:solidFill>
            <a:srgbClr val="084BAC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TextBox 1"/>
          <p:cNvSpPr txBox="1"/>
          <p:nvPr userDrawn="1"/>
        </p:nvSpPr>
        <p:spPr>
          <a:xfrm>
            <a:off x="238125" y="6500815"/>
            <a:ext cx="866904" cy="110277"/>
          </a:xfrm>
          <a:prstGeom prst="rect">
            <a:avLst/>
          </a:prstGeom>
          <a:noFill/>
        </p:spPr>
        <p:txBody>
          <a:bodyPr wrap="none" lIns="0" tIns="0" rIns="0" bIns="4571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600" kern="0" spc="10" dirty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©  OMRON  Corporation</a:t>
            </a:r>
          </a:p>
        </p:txBody>
      </p:sp>
      <p:pic>
        <p:nvPicPr>
          <p:cNvPr id="8" name="図 10" descr="omron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7" y="2867025"/>
            <a:ext cx="18192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A845-B4A8-43F9-A96B-D1EE7D2D750F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B4060-BD94-4518-9354-E4D8CE09627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12" name="図 18" descr="omron_logo_b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333377"/>
            <a:ext cx="10810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 userDrawn="1"/>
        </p:nvSpPr>
        <p:spPr>
          <a:xfrm>
            <a:off x="254669" y="367626"/>
            <a:ext cx="150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Confidential B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69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614" y="70247"/>
            <a:ext cx="8229600" cy="747310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103DB6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55537"/>
            <a:ext cx="8229600" cy="4870628"/>
          </a:xfrm>
        </p:spPr>
        <p:txBody>
          <a:bodyPr/>
          <a:lstStyle>
            <a:lvl1pPr>
              <a:defRPr>
                <a:latin typeface="メイリオ"/>
                <a:ea typeface="メイリオ"/>
                <a:cs typeface="メイリオ"/>
              </a:defRPr>
            </a:lvl1pPr>
            <a:lvl2pPr>
              <a:defRPr>
                <a:latin typeface="メイリオ"/>
                <a:ea typeface="メイリオ"/>
                <a:cs typeface="メイリオ"/>
              </a:defRPr>
            </a:lvl2pPr>
            <a:lvl3pPr>
              <a:defRPr>
                <a:latin typeface="メイリオ"/>
                <a:ea typeface="メイリオ"/>
                <a:cs typeface="メイリオ"/>
              </a:defRPr>
            </a:lvl3pPr>
            <a:lvl4pPr>
              <a:defRPr>
                <a:latin typeface="メイリオ"/>
                <a:ea typeface="メイリオ"/>
                <a:cs typeface="メイリオ"/>
              </a:defRPr>
            </a:lvl4pPr>
            <a:lvl5pPr>
              <a:defRPr>
                <a:latin typeface="メイリオ"/>
                <a:ea typeface="メイリオ"/>
                <a:cs typeface="メイリオ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2FB2-539C-4F39-BEEF-1EDC14624CFA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3D920-4A47-4410-8D7D-14F58804CA9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380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4013-664A-41FA-951C-8A6D0D491C0F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A60D-7AB4-46E1-BC24-19776C9F287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6439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614" y="70247"/>
            <a:ext cx="8229600" cy="747310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103DB6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1028" y="1600204"/>
            <a:ext cx="4381500" cy="4525963"/>
          </a:xfrm>
        </p:spPr>
        <p:txBody>
          <a:bodyPr/>
          <a:lstStyle>
            <a:lvl1pPr>
              <a:defRPr sz="2800">
                <a:latin typeface="メイリオ"/>
                <a:ea typeface="メイリオ"/>
                <a:cs typeface="メイリオ"/>
              </a:defRPr>
            </a:lvl1pPr>
            <a:lvl2pPr>
              <a:defRPr sz="2400">
                <a:latin typeface="メイリオ"/>
                <a:ea typeface="メイリオ"/>
                <a:cs typeface="メイリオ"/>
              </a:defRPr>
            </a:lvl2pPr>
            <a:lvl3pPr>
              <a:defRPr sz="2000">
                <a:latin typeface="メイリオ"/>
                <a:ea typeface="メイリオ"/>
                <a:cs typeface="メイリオ"/>
              </a:defRPr>
            </a:lvl3pPr>
            <a:lvl4pPr>
              <a:defRPr sz="1800">
                <a:latin typeface="メイリオ"/>
                <a:ea typeface="メイリオ"/>
                <a:cs typeface="メイリオ"/>
              </a:defRPr>
            </a:lvl4pPr>
            <a:lvl5pPr>
              <a:defRPr sz="1800">
                <a:latin typeface="メイリオ"/>
                <a:ea typeface="メイリオ"/>
                <a:cs typeface="メイリオ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04928" y="1600204"/>
            <a:ext cx="4381500" cy="4525963"/>
          </a:xfrm>
        </p:spPr>
        <p:txBody>
          <a:bodyPr/>
          <a:lstStyle>
            <a:lvl1pPr>
              <a:defRPr sz="2800">
                <a:latin typeface="メイリオ"/>
                <a:ea typeface="メイリオ"/>
                <a:cs typeface="メイリオ"/>
              </a:defRPr>
            </a:lvl1pPr>
            <a:lvl2pPr>
              <a:defRPr sz="2400">
                <a:latin typeface="メイリオ"/>
                <a:ea typeface="メイリオ"/>
                <a:cs typeface="メイリオ"/>
              </a:defRPr>
            </a:lvl2pPr>
            <a:lvl3pPr>
              <a:defRPr sz="2000">
                <a:latin typeface="メイリオ"/>
                <a:ea typeface="メイリオ"/>
                <a:cs typeface="メイリオ"/>
              </a:defRPr>
            </a:lvl3pPr>
            <a:lvl4pPr>
              <a:defRPr sz="1800">
                <a:latin typeface="メイリオ"/>
                <a:ea typeface="メイリオ"/>
                <a:cs typeface="メイリオ"/>
              </a:defRPr>
            </a:lvl4pPr>
            <a:lvl5pPr>
              <a:defRPr sz="1800">
                <a:latin typeface="メイリオ"/>
                <a:ea typeface="メイリオ"/>
                <a:cs typeface="メイリオ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F5AC8-7C8C-49F2-A510-957F291808B9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FAD56-87BE-42A6-B70A-9794938615E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3829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B3A4-D3DE-42FD-BA13-5772D42078AC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0AF5-182D-4A01-BCF6-A70F1C501E5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864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3563-FD18-4E28-93AB-D9FF9CBC0962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E6E8-3545-40DC-9230-67AFF960F69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671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9D99-B34A-4F7C-B2AF-BF12C7100D79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791F-DAEC-409F-A2C6-F4FC0226902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873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BCC7-C926-4A8B-BDF7-B308E9FBC5D6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C69DC-BD3E-44EF-BDC3-671A060176B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467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614" y="70247"/>
            <a:ext cx="8229600" cy="747310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103DB6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55537"/>
            <a:ext cx="8229600" cy="4870628"/>
          </a:xfrm>
        </p:spPr>
        <p:txBody>
          <a:bodyPr/>
          <a:lstStyle>
            <a:lvl1pPr>
              <a:defRPr>
                <a:latin typeface="メイリオ"/>
                <a:ea typeface="メイリオ"/>
                <a:cs typeface="メイリオ"/>
              </a:defRPr>
            </a:lvl1pPr>
            <a:lvl2pPr>
              <a:defRPr>
                <a:latin typeface="メイリオ"/>
                <a:ea typeface="メイリオ"/>
                <a:cs typeface="メイリオ"/>
              </a:defRPr>
            </a:lvl2pPr>
            <a:lvl3pPr>
              <a:defRPr>
                <a:latin typeface="メイリオ"/>
                <a:ea typeface="メイリオ"/>
                <a:cs typeface="メイリオ"/>
              </a:defRPr>
            </a:lvl3pPr>
            <a:lvl4pPr>
              <a:defRPr>
                <a:latin typeface="メイリオ"/>
                <a:ea typeface="メイリオ"/>
                <a:cs typeface="メイリオ"/>
              </a:defRPr>
            </a:lvl4pPr>
            <a:lvl5pPr>
              <a:defRPr>
                <a:latin typeface="メイリオ"/>
                <a:ea typeface="メイリオ"/>
                <a:cs typeface="メイリオ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1D61-00AF-4103-B48D-F1492A8609D7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8DCAC-FCBC-4C28-9FEE-F8D668A8373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2753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CDB2-3451-459F-A3C4-4CCFD01C3890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DF37-442C-4239-8E89-3D18BEFD72F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9640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D492-E9BE-4B5B-8813-625F59F980D3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004D-2C46-4161-885A-B854E40746C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1685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2" y="274641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765E-B40E-469B-88ED-F676C8CD0C18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5033-8948-4C8C-B60D-D59504C42F3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6754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8652" y="137209"/>
            <a:ext cx="7252234" cy="124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139" tIns="32569" rIns="65139" bIns="3256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>
          <a:xfrm>
            <a:off x="7907209" y="824655"/>
            <a:ext cx="1063640" cy="552515"/>
          </a:xfrm>
          <a:prstGeom prst="rect">
            <a:avLst/>
          </a:prstGeom>
          <a:solidFill>
            <a:srgbClr val="0C60B9"/>
          </a:solidFill>
        </p:spPr>
        <p:txBody>
          <a:bodyPr vert="horz" lIns="71806" tIns="71806" rIns="71806" bIns="71806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244" y="412327"/>
            <a:ext cx="6860061" cy="329860"/>
          </a:xfrm>
          <a:prstGeom prst="rect">
            <a:avLst/>
          </a:prstGeom>
          <a:ln>
            <a:noFill/>
          </a:ln>
        </p:spPr>
        <p:txBody>
          <a:bodyPr vert="horz" lIns="0" anchor="ctr"/>
          <a:lstStyle>
            <a:lvl1pPr>
              <a:defRPr sz="2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767244" y="172480"/>
            <a:ext cx="6859651" cy="215111"/>
          </a:xfrm>
          <a:prstGeom prst="rect">
            <a:avLst/>
          </a:prstGeom>
        </p:spPr>
        <p:txBody>
          <a:bodyPr vert="horz" lIns="0" tIns="45602" rIns="91186" bIns="45602" anchor="ctr"/>
          <a:lstStyle>
            <a:lvl1pPr>
              <a:defRPr sz="1000" b="1">
                <a:solidFill>
                  <a:schemeClr val="tx1"/>
                </a:solidFill>
                <a:ea typeface="+mj-ea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1"/>
          </p:nvPr>
        </p:nvSpPr>
        <p:spPr>
          <a:xfrm>
            <a:off x="766631" y="964853"/>
            <a:ext cx="6859984" cy="68421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0022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8652" y="137209"/>
            <a:ext cx="7252234" cy="124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139" tIns="32569" rIns="65139" bIns="3256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244" y="412327"/>
            <a:ext cx="6860061" cy="329860"/>
          </a:xfrm>
          <a:prstGeom prst="rect">
            <a:avLst/>
          </a:prstGeom>
          <a:ln>
            <a:noFill/>
          </a:ln>
        </p:spPr>
        <p:txBody>
          <a:bodyPr vert="horz" lIns="0" anchor="ctr"/>
          <a:lstStyle>
            <a:lvl1pPr>
              <a:defRPr sz="2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767244" y="172480"/>
            <a:ext cx="6859651" cy="215111"/>
          </a:xfrm>
          <a:prstGeom prst="rect">
            <a:avLst/>
          </a:prstGeom>
        </p:spPr>
        <p:txBody>
          <a:bodyPr vert="horz" lIns="0" tIns="45602" rIns="91186" bIns="45602"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1"/>
          </p:nvPr>
        </p:nvSpPr>
        <p:spPr>
          <a:xfrm>
            <a:off x="766631" y="964853"/>
            <a:ext cx="6859984" cy="68421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 b="0" i="0">
                <a:solidFill>
                  <a:srgbClr val="000000"/>
                </a:solidFill>
                <a:latin typeface="メイリオ"/>
                <a:ea typeface="メイリオ"/>
                <a:cs typeface="メイリオ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38191" y="2397634"/>
            <a:ext cx="2564954" cy="2626315"/>
          </a:xfrm>
          <a:prstGeom prst="rect">
            <a:avLst/>
          </a:prstGeom>
          <a:solidFill>
            <a:srgbClr val="FFFFFF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5" name="クリップアート プレースホルダー 4"/>
          <p:cNvSpPr>
            <a:spLocks noGrp="1"/>
          </p:cNvSpPr>
          <p:nvPr>
            <p:ph type="clipArt" sz="quarter" idx="13"/>
          </p:nvPr>
        </p:nvSpPr>
        <p:spPr>
          <a:xfrm>
            <a:off x="604082" y="2638427"/>
            <a:ext cx="2233225" cy="1344637"/>
          </a:xfrm>
          <a:prstGeom prst="rect">
            <a:avLst/>
          </a:prstGeom>
        </p:spPr>
        <p:txBody>
          <a:bodyPr vert="horz" lIns="91186" tIns="45602" rIns="91186" bIns="45602"/>
          <a:lstStyle>
            <a:lvl1pPr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6"/>
          </p:nvPr>
        </p:nvSpPr>
        <p:spPr>
          <a:xfrm>
            <a:off x="690017" y="4122550"/>
            <a:ext cx="2061317" cy="701681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>
              <a:defRPr sz="18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9" name="正方形/長方形 8"/>
          <p:cNvSpPr/>
          <p:nvPr userDrawn="1"/>
        </p:nvSpPr>
        <p:spPr>
          <a:xfrm>
            <a:off x="3290305" y="2397634"/>
            <a:ext cx="2564954" cy="2626315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F2F2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17" name="クリップアート プレースホルダー 4"/>
          <p:cNvSpPr>
            <a:spLocks noGrp="1"/>
          </p:cNvSpPr>
          <p:nvPr>
            <p:ph type="clipArt" sz="quarter" idx="14"/>
          </p:nvPr>
        </p:nvSpPr>
        <p:spPr>
          <a:xfrm>
            <a:off x="3456195" y="2642391"/>
            <a:ext cx="2233225" cy="1324183"/>
          </a:xfrm>
          <a:prstGeom prst="rect">
            <a:avLst/>
          </a:prstGeom>
        </p:spPr>
        <p:txBody>
          <a:bodyPr vert="horz" lIns="91186" tIns="45602" rIns="91186" bIns="45602"/>
          <a:lstStyle>
            <a:lvl1pPr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22" name="テキスト プレースホルダー 19"/>
          <p:cNvSpPr>
            <a:spLocks noGrp="1"/>
          </p:cNvSpPr>
          <p:nvPr>
            <p:ph type="body" sz="quarter" idx="17"/>
          </p:nvPr>
        </p:nvSpPr>
        <p:spPr>
          <a:xfrm>
            <a:off x="3542129" y="4126512"/>
            <a:ext cx="2061317" cy="701681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>
              <a:defRPr sz="18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6142417" y="2391193"/>
            <a:ext cx="2564954" cy="2626315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F2F2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18" name="クリップアート プレースホルダー 4"/>
          <p:cNvSpPr>
            <a:spLocks noGrp="1"/>
          </p:cNvSpPr>
          <p:nvPr>
            <p:ph type="clipArt" sz="quarter" idx="15"/>
          </p:nvPr>
        </p:nvSpPr>
        <p:spPr>
          <a:xfrm>
            <a:off x="6308308" y="2634144"/>
            <a:ext cx="2233225" cy="1365415"/>
          </a:xfrm>
          <a:prstGeom prst="rect">
            <a:avLst/>
          </a:prstGeom>
        </p:spPr>
        <p:txBody>
          <a:bodyPr vert="horz" lIns="91186" tIns="45602" rIns="91186" bIns="45602"/>
          <a:lstStyle>
            <a:lvl1pPr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23" name="テキスト プレースホルダー 19"/>
          <p:cNvSpPr>
            <a:spLocks noGrp="1"/>
          </p:cNvSpPr>
          <p:nvPr>
            <p:ph type="body" sz="quarter" idx="18"/>
          </p:nvPr>
        </p:nvSpPr>
        <p:spPr>
          <a:xfrm>
            <a:off x="6394242" y="4126512"/>
            <a:ext cx="2061317" cy="701681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>
              <a:defRPr sz="18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625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白紙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48652" y="137209"/>
            <a:ext cx="7252234" cy="124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139" tIns="32569" rIns="65139" bIns="3256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1"/>
          </p:nvPr>
        </p:nvSpPr>
        <p:spPr>
          <a:xfrm>
            <a:off x="3289685" y="4865690"/>
            <a:ext cx="2572891" cy="658812"/>
          </a:xfrm>
          <a:prstGeom prst="rect">
            <a:avLst/>
          </a:prstGeom>
          <a:solidFill>
            <a:schemeClr val="bg1"/>
          </a:solidFill>
          <a:effectLst>
            <a:outerShdw blurRad="34925" dist="12700" dir="5400000" algn="t" rotWithShape="0">
              <a:prstClr val="black">
                <a:alpha val="40000"/>
              </a:prstClr>
            </a:outerShdw>
          </a:effectLst>
        </p:spPr>
        <p:txBody>
          <a:bodyPr vert="horz" lIns="91186" tIns="107699" rIns="91186" bIns="107699" anchor="ctr"/>
          <a:lstStyle>
            <a:lvl1pPr algn="ctr"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1400">
                <a:latin typeface="+mn-ea"/>
                <a:ea typeface="+mn-ea"/>
              </a:defRPr>
            </a:lvl2pPr>
            <a:lvl3pPr>
              <a:defRPr sz="1400">
                <a:latin typeface="+mn-ea"/>
                <a:ea typeface="+mn-ea"/>
              </a:defRPr>
            </a:lvl3pPr>
            <a:lvl4pPr>
              <a:defRPr sz="1400">
                <a:latin typeface="+mn-ea"/>
                <a:ea typeface="+mn-ea"/>
              </a:defRPr>
            </a:lvl4pPr>
            <a:lvl5pPr>
              <a:defRPr sz="14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2"/>
          </p:nvPr>
        </p:nvSpPr>
        <p:spPr>
          <a:xfrm>
            <a:off x="6134402" y="4865690"/>
            <a:ext cx="2572891" cy="658812"/>
          </a:xfrm>
          <a:prstGeom prst="rect">
            <a:avLst/>
          </a:prstGeom>
          <a:solidFill>
            <a:schemeClr val="bg1"/>
          </a:solidFill>
          <a:effectLst>
            <a:outerShdw blurRad="34925" dist="12700" dir="5400000" algn="t" rotWithShape="0">
              <a:prstClr val="black">
                <a:alpha val="40000"/>
              </a:prstClr>
            </a:outerShdw>
          </a:effectLst>
        </p:spPr>
        <p:txBody>
          <a:bodyPr vert="horz" lIns="91186" tIns="107699" rIns="91186" bIns="107699" anchor="ctr"/>
          <a:lstStyle>
            <a:lvl1pPr algn="ctr"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1400">
                <a:latin typeface="+mn-ea"/>
                <a:ea typeface="+mn-ea"/>
              </a:defRPr>
            </a:lvl2pPr>
            <a:lvl3pPr>
              <a:defRPr sz="1400">
                <a:latin typeface="+mn-ea"/>
                <a:ea typeface="+mn-ea"/>
              </a:defRPr>
            </a:lvl3pPr>
            <a:lvl4pPr>
              <a:defRPr sz="1400">
                <a:latin typeface="+mn-ea"/>
                <a:ea typeface="+mn-ea"/>
              </a:defRPr>
            </a:lvl4pPr>
            <a:lvl5pPr>
              <a:defRPr sz="14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0"/>
          </p:nvPr>
        </p:nvSpPr>
        <p:spPr>
          <a:xfrm>
            <a:off x="429422" y="4865690"/>
            <a:ext cx="2572891" cy="658812"/>
          </a:xfrm>
          <a:prstGeom prst="rect">
            <a:avLst/>
          </a:prstGeom>
          <a:solidFill>
            <a:schemeClr val="bg1"/>
          </a:solidFill>
          <a:effectLst>
            <a:outerShdw blurRad="34925" dist="12700" dir="5400000" algn="t" rotWithShape="0">
              <a:prstClr val="black">
                <a:alpha val="40000"/>
              </a:prstClr>
            </a:outerShdw>
          </a:effectLst>
        </p:spPr>
        <p:txBody>
          <a:bodyPr vert="horz" lIns="91186" tIns="107699" rIns="91186" bIns="107699" anchor="ctr"/>
          <a:lstStyle>
            <a:lvl1pPr algn="ctr"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1400">
                <a:latin typeface="+mn-ea"/>
                <a:ea typeface="+mn-ea"/>
              </a:defRPr>
            </a:lvl2pPr>
            <a:lvl3pPr>
              <a:defRPr sz="1400">
                <a:latin typeface="+mn-ea"/>
                <a:ea typeface="+mn-ea"/>
              </a:defRPr>
            </a:lvl3pPr>
            <a:lvl4pPr>
              <a:defRPr sz="1400">
                <a:latin typeface="+mn-ea"/>
                <a:ea typeface="+mn-ea"/>
              </a:defRPr>
            </a:lvl4pPr>
            <a:lvl5pPr>
              <a:defRPr sz="14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244" y="412327"/>
            <a:ext cx="6860061" cy="329860"/>
          </a:xfrm>
          <a:prstGeom prst="rect">
            <a:avLst/>
          </a:prstGeom>
          <a:ln>
            <a:noFill/>
          </a:ln>
        </p:spPr>
        <p:txBody>
          <a:bodyPr vert="horz" lIns="0" anchor="ctr"/>
          <a:lstStyle>
            <a:lvl1pPr>
              <a:defRPr sz="2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767244" y="172480"/>
            <a:ext cx="6859651" cy="215111"/>
          </a:xfrm>
          <a:prstGeom prst="rect">
            <a:avLst/>
          </a:prstGeom>
        </p:spPr>
        <p:txBody>
          <a:bodyPr vert="horz" lIns="0" tIns="45602" rIns="91186" bIns="45602"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1"/>
          </p:nvPr>
        </p:nvSpPr>
        <p:spPr>
          <a:xfrm>
            <a:off x="766631" y="964853"/>
            <a:ext cx="6859984" cy="68421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6138347" y="1813903"/>
            <a:ext cx="2564954" cy="2626315"/>
          </a:xfrm>
          <a:prstGeom prst="rect">
            <a:avLst/>
          </a:prstGeom>
          <a:solidFill>
            <a:srgbClr val="FFFFFF"/>
          </a:solidFill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3293628" y="1820343"/>
            <a:ext cx="2564954" cy="2626315"/>
          </a:xfrm>
          <a:prstGeom prst="rect">
            <a:avLst/>
          </a:prstGeom>
          <a:solidFill>
            <a:srgbClr val="FFFFFF"/>
          </a:solidFill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3371" y="1820343"/>
            <a:ext cx="2564954" cy="2626315"/>
          </a:xfrm>
          <a:prstGeom prst="rect">
            <a:avLst/>
          </a:prstGeom>
          <a:solidFill>
            <a:srgbClr val="FFFFFF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5" name="クリップアート プレースホルダー 4"/>
          <p:cNvSpPr>
            <a:spLocks noGrp="1"/>
          </p:cNvSpPr>
          <p:nvPr>
            <p:ph type="clipArt" sz="quarter" idx="13"/>
          </p:nvPr>
        </p:nvSpPr>
        <p:spPr>
          <a:xfrm>
            <a:off x="599262" y="2061137"/>
            <a:ext cx="2233225" cy="1344637"/>
          </a:xfrm>
          <a:prstGeom prst="rect">
            <a:avLst/>
          </a:prstGeom>
        </p:spPr>
        <p:txBody>
          <a:bodyPr vert="horz" lIns="91186" tIns="45602" rIns="91186" bIns="45602"/>
          <a:lstStyle>
            <a:lvl1pPr>
              <a:defRPr sz="1600"/>
            </a:lvl1pPr>
          </a:lstStyle>
          <a:p>
            <a:endParaRPr kumimoji="1" lang="ja-JP" altLang="en-US" dirty="0"/>
          </a:p>
        </p:txBody>
      </p:sp>
      <p:sp>
        <p:nvSpPr>
          <p:cNvPr id="17" name="クリップアート プレースホルダー 4"/>
          <p:cNvSpPr>
            <a:spLocks noGrp="1"/>
          </p:cNvSpPr>
          <p:nvPr>
            <p:ph type="clipArt" sz="quarter" idx="14"/>
          </p:nvPr>
        </p:nvSpPr>
        <p:spPr>
          <a:xfrm>
            <a:off x="3459518" y="2065099"/>
            <a:ext cx="2233225" cy="1324183"/>
          </a:xfrm>
          <a:prstGeom prst="rect">
            <a:avLst/>
          </a:prstGeom>
        </p:spPr>
        <p:txBody>
          <a:bodyPr vert="horz" lIns="91186" tIns="45602" rIns="91186" bIns="45602"/>
          <a:lstStyle>
            <a:lvl1pPr>
              <a:defRPr sz="1600"/>
            </a:lvl1pPr>
          </a:lstStyle>
          <a:p>
            <a:endParaRPr kumimoji="1" lang="ja-JP" altLang="en-US" dirty="0"/>
          </a:p>
        </p:txBody>
      </p:sp>
      <p:sp>
        <p:nvSpPr>
          <p:cNvPr id="18" name="クリップアート プレースホルダー 4"/>
          <p:cNvSpPr>
            <a:spLocks noGrp="1"/>
          </p:cNvSpPr>
          <p:nvPr>
            <p:ph type="clipArt" sz="quarter" idx="15"/>
          </p:nvPr>
        </p:nvSpPr>
        <p:spPr>
          <a:xfrm>
            <a:off x="6304237" y="2056856"/>
            <a:ext cx="2233225" cy="1365415"/>
          </a:xfrm>
          <a:prstGeom prst="rect">
            <a:avLst/>
          </a:prstGeom>
        </p:spPr>
        <p:txBody>
          <a:bodyPr vert="horz" lIns="91186" tIns="45602" rIns="91186" bIns="45602"/>
          <a:lstStyle>
            <a:lvl1pPr>
              <a:defRPr sz="1600"/>
            </a:lvl1pPr>
          </a:lstStyle>
          <a:p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6"/>
          </p:nvPr>
        </p:nvSpPr>
        <p:spPr>
          <a:xfrm>
            <a:off x="685197" y="3545260"/>
            <a:ext cx="2061317" cy="701681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>
              <a:defRPr sz="18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2" name="テキスト プレースホルダー 19"/>
          <p:cNvSpPr>
            <a:spLocks noGrp="1"/>
          </p:cNvSpPr>
          <p:nvPr>
            <p:ph type="body" sz="quarter" idx="17"/>
          </p:nvPr>
        </p:nvSpPr>
        <p:spPr>
          <a:xfrm>
            <a:off x="3545454" y="3549222"/>
            <a:ext cx="2061317" cy="701681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>
              <a:defRPr sz="18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テキスト プレースホルダー 19"/>
          <p:cNvSpPr>
            <a:spLocks noGrp="1"/>
          </p:cNvSpPr>
          <p:nvPr>
            <p:ph type="body" sz="quarter" idx="18"/>
          </p:nvPr>
        </p:nvSpPr>
        <p:spPr>
          <a:xfrm>
            <a:off x="6390172" y="3549222"/>
            <a:ext cx="2061317" cy="701681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>
              <a:defRPr sz="18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6136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48652" y="137209"/>
            <a:ext cx="7252234" cy="124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139" tIns="32569" rIns="65139" bIns="3256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394464" y="1658093"/>
            <a:ext cx="8358134" cy="963695"/>
          </a:xfrm>
          <a:prstGeom prst="rect">
            <a:avLst/>
          </a:prstGeom>
          <a:solidFill>
            <a:srgbClr val="D9D9D9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/>
          </p:nvPr>
        </p:nvSpPr>
        <p:spPr>
          <a:xfrm>
            <a:off x="1953218" y="1810793"/>
            <a:ext cx="6540242" cy="684212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sz="19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767244" y="172480"/>
            <a:ext cx="6859651" cy="215111"/>
          </a:xfrm>
          <a:prstGeom prst="rect">
            <a:avLst/>
          </a:prstGeom>
        </p:spPr>
        <p:txBody>
          <a:bodyPr vert="horz" lIns="0" tIns="45602" rIns="91186" bIns="45602"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テキスト プレースホルダー 7"/>
          <p:cNvSpPr>
            <a:spLocks noGrp="1"/>
          </p:cNvSpPr>
          <p:nvPr>
            <p:ph type="body" sz="quarter" idx="11"/>
          </p:nvPr>
        </p:nvSpPr>
        <p:spPr>
          <a:xfrm>
            <a:off x="766631" y="964853"/>
            <a:ext cx="6859984" cy="68421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2"/>
          </p:nvPr>
        </p:nvSpPr>
        <p:spPr>
          <a:xfrm>
            <a:off x="7907209" y="824655"/>
            <a:ext cx="1063640" cy="552515"/>
          </a:xfrm>
          <a:prstGeom prst="rect">
            <a:avLst/>
          </a:prstGeom>
          <a:solidFill>
            <a:srgbClr val="0C60B9"/>
          </a:solidFill>
        </p:spPr>
        <p:txBody>
          <a:bodyPr vert="horz" lIns="71806" tIns="71806" rIns="71806" bIns="71806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sz="quarter" idx="14"/>
          </p:nvPr>
        </p:nvSpPr>
        <p:spPr>
          <a:xfrm>
            <a:off x="671421" y="1804993"/>
            <a:ext cx="742821" cy="654051"/>
          </a:xfrm>
          <a:prstGeom prst="rect">
            <a:avLst/>
          </a:prstGeom>
        </p:spPr>
        <p:txBody>
          <a:bodyPr vert="horz" lIns="91186" tIns="45602" rIns="91186" bIns="45602"/>
          <a:lstStyle>
            <a:lvl1pPr>
              <a:defRPr sz="800">
                <a:latin typeface="+mn-ea"/>
                <a:ea typeface="+mn-ea"/>
              </a:defRPr>
            </a:lvl1pPr>
            <a:lvl2pPr>
              <a:defRPr sz="800">
                <a:latin typeface="+mn-ea"/>
                <a:ea typeface="+mn-ea"/>
              </a:defRPr>
            </a:lvl2pPr>
            <a:lvl3pPr>
              <a:defRPr sz="800">
                <a:latin typeface="+mn-ea"/>
                <a:ea typeface="+mn-ea"/>
              </a:defRPr>
            </a:lvl3pPr>
            <a:lvl4pPr>
              <a:defRPr sz="800">
                <a:latin typeface="+mn-ea"/>
                <a:ea typeface="+mn-ea"/>
              </a:defRPr>
            </a:lvl4pPr>
            <a:lvl5pPr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616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48652" y="137209"/>
            <a:ext cx="7252234" cy="124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139" tIns="32569" rIns="65139" bIns="3256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正方形/長方形 2"/>
          <p:cNvSpPr/>
          <p:nvPr userDrawn="1"/>
        </p:nvSpPr>
        <p:spPr>
          <a:xfrm>
            <a:off x="394464" y="1819129"/>
            <a:ext cx="8358134" cy="963695"/>
          </a:xfrm>
          <a:prstGeom prst="rect">
            <a:avLst/>
          </a:prstGeom>
          <a:solidFill>
            <a:srgbClr val="D9D9D9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4" name="テキスト プレースホルダー 7"/>
          <p:cNvSpPr>
            <a:spLocks noGrp="1"/>
          </p:cNvSpPr>
          <p:nvPr>
            <p:ph type="body" sz="quarter" idx="13"/>
          </p:nvPr>
        </p:nvSpPr>
        <p:spPr>
          <a:xfrm>
            <a:off x="1953218" y="1971828"/>
            <a:ext cx="6540242" cy="684212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sz="19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767244" y="172480"/>
            <a:ext cx="6859651" cy="215111"/>
          </a:xfrm>
          <a:prstGeom prst="rect">
            <a:avLst/>
          </a:prstGeom>
        </p:spPr>
        <p:txBody>
          <a:bodyPr vert="horz" lIns="0" tIns="45602" rIns="91186" bIns="45602"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テキスト プレースホルダー 7"/>
          <p:cNvSpPr>
            <a:spLocks noGrp="1"/>
          </p:cNvSpPr>
          <p:nvPr>
            <p:ph type="body" sz="quarter" idx="11"/>
          </p:nvPr>
        </p:nvSpPr>
        <p:spPr>
          <a:xfrm>
            <a:off x="766631" y="964853"/>
            <a:ext cx="6859984" cy="68421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rgbClr val="000000"/>
                </a:solidFill>
                <a:latin typeface="メイリオ"/>
                <a:ea typeface="メイリオ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2"/>
          </p:nvPr>
        </p:nvSpPr>
        <p:spPr>
          <a:xfrm>
            <a:off x="7907209" y="824655"/>
            <a:ext cx="1063640" cy="552515"/>
          </a:xfrm>
          <a:prstGeom prst="rect">
            <a:avLst/>
          </a:prstGeom>
          <a:solidFill>
            <a:srgbClr val="0C60B9"/>
          </a:solidFill>
        </p:spPr>
        <p:txBody>
          <a:bodyPr vert="horz" lIns="71806" tIns="71806" rIns="71806" bIns="71806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コンテンツ プレースホルダー 9"/>
          <p:cNvSpPr>
            <a:spLocks noGrp="1"/>
          </p:cNvSpPr>
          <p:nvPr>
            <p:ph sz="quarter" idx="14"/>
          </p:nvPr>
        </p:nvSpPr>
        <p:spPr>
          <a:xfrm>
            <a:off x="671421" y="1966025"/>
            <a:ext cx="742821" cy="654051"/>
          </a:xfrm>
          <a:prstGeom prst="rect">
            <a:avLst/>
          </a:prstGeom>
        </p:spPr>
        <p:txBody>
          <a:bodyPr vert="horz" lIns="91186" tIns="45602" rIns="91186" bIns="45602"/>
          <a:lstStyle>
            <a:lvl1pPr>
              <a:defRPr sz="800">
                <a:latin typeface="+mn-ea"/>
                <a:ea typeface="+mn-ea"/>
              </a:defRPr>
            </a:lvl1pPr>
            <a:lvl2pPr>
              <a:defRPr sz="800">
                <a:latin typeface="+mn-ea"/>
                <a:ea typeface="+mn-ea"/>
              </a:defRPr>
            </a:lvl2pPr>
            <a:lvl3pPr>
              <a:defRPr sz="800">
                <a:latin typeface="+mn-ea"/>
                <a:ea typeface="+mn-ea"/>
              </a:defRPr>
            </a:lvl3pPr>
            <a:lvl4pPr>
              <a:defRPr sz="800">
                <a:latin typeface="+mn-ea"/>
                <a:ea typeface="+mn-ea"/>
              </a:defRPr>
            </a:lvl4pPr>
            <a:lvl5pPr>
              <a:defRPr sz="8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860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48652" y="137209"/>
            <a:ext cx="7252234" cy="124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139" tIns="32569" rIns="65139" bIns="3256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4787992" y="4076703"/>
            <a:ext cx="3970317" cy="1244600"/>
          </a:xfrm>
          <a:prstGeom prst="rect">
            <a:avLst/>
          </a:prstGeom>
          <a:solidFill>
            <a:srgbClr val="D9D9D9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385702" y="4076703"/>
            <a:ext cx="3970317" cy="1244600"/>
          </a:xfrm>
          <a:prstGeom prst="rect">
            <a:avLst/>
          </a:prstGeom>
          <a:solidFill>
            <a:srgbClr val="D9D9D9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19" name="コンテンツ プレースホルダー 18"/>
          <p:cNvSpPr>
            <a:spLocks noGrp="1"/>
          </p:cNvSpPr>
          <p:nvPr>
            <p:ph sz="quarter" idx="14"/>
          </p:nvPr>
        </p:nvSpPr>
        <p:spPr>
          <a:xfrm>
            <a:off x="6281634" y="4518048"/>
            <a:ext cx="2085613" cy="627289"/>
          </a:xfrm>
          <a:prstGeom prst="rect">
            <a:avLst/>
          </a:prstGeom>
        </p:spPr>
        <p:txBody>
          <a:bodyPr vert="horz" lIns="91186" tIns="45602" rIns="91186" bIns="45602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コンテンツ プレースホルダー 18"/>
          <p:cNvSpPr>
            <a:spLocks noGrp="1"/>
          </p:cNvSpPr>
          <p:nvPr>
            <p:ph sz="quarter" idx="15"/>
          </p:nvPr>
        </p:nvSpPr>
        <p:spPr>
          <a:xfrm>
            <a:off x="1889341" y="4518048"/>
            <a:ext cx="2085613" cy="627289"/>
          </a:xfrm>
          <a:prstGeom prst="rect">
            <a:avLst/>
          </a:prstGeom>
        </p:spPr>
        <p:txBody>
          <a:bodyPr vert="horz" lIns="91186" tIns="45602" rIns="91186" bIns="45602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quarter" idx="12"/>
          </p:nvPr>
        </p:nvSpPr>
        <p:spPr>
          <a:xfrm>
            <a:off x="389563" y="1641251"/>
            <a:ext cx="8354210" cy="1860323"/>
          </a:xfrm>
          <a:prstGeom prst="rect">
            <a:avLst/>
          </a:prstGeom>
          <a:solidFill>
            <a:srgbClr val="FF3300"/>
          </a:solidFill>
        </p:spPr>
        <p:txBody>
          <a:bodyPr vert="horz" lIns="91186" tIns="45602" rIns="91186" bIns="45602" anchor="ctr"/>
          <a:lstStyle>
            <a:lvl1pPr algn="ctr">
              <a:defRPr sz="3600" b="1">
                <a:solidFill>
                  <a:schemeClr val="bg1"/>
                </a:solidFill>
                <a:latin typeface="Calibri" panose="020F0502020204030204" pitchFamily="34" charset="0"/>
                <a:ea typeface="+mn-ea"/>
              </a:defRPr>
            </a:lvl1pPr>
            <a:lvl2pPr>
              <a:defRPr sz="3600" b="1">
                <a:latin typeface="+mn-ea"/>
                <a:ea typeface="+mn-ea"/>
              </a:defRPr>
            </a:lvl2pPr>
            <a:lvl3pPr>
              <a:defRPr sz="3600" b="1">
                <a:latin typeface="+mn-ea"/>
                <a:ea typeface="+mn-ea"/>
              </a:defRPr>
            </a:lvl3pPr>
            <a:lvl4pPr>
              <a:defRPr sz="3600" b="1">
                <a:latin typeface="+mn-ea"/>
                <a:ea typeface="+mn-ea"/>
              </a:defRPr>
            </a:lvl4pPr>
            <a:lvl5pPr>
              <a:defRPr sz="3600" b="1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767244" y="172480"/>
            <a:ext cx="6859651" cy="215111"/>
          </a:xfrm>
          <a:prstGeom prst="rect">
            <a:avLst/>
          </a:prstGeom>
        </p:spPr>
        <p:txBody>
          <a:bodyPr vert="horz" lIns="0" tIns="45602" rIns="91186" bIns="45602"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テキスト プレースホルダー 7"/>
          <p:cNvSpPr>
            <a:spLocks noGrp="1"/>
          </p:cNvSpPr>
          <p:nvPr>
            <p:ph type="body" sz="quarter" idx="11"/>
          </p:nvPr>
        </p:nvSpPr>
        <p:spPr>
          <a:xfrm>
            <a:off x="766631" y="964853"/>
            <a:ext cx="6859984" cy="684212"/>
          </a:xfrm>
          <a:prstGeom prst="rect">
            <a:avLst/>
          </a:prstGeom>
        </p:spPr>
        <p:txBody>
          <a:bodyPr vert="horz" lIns="0" tIns="0" rIns="91186" bIns="0"/>
          <a:lstStyle>
            <a:lvl1pPr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cxnSp>
        <p:nvCxnSpPr>
          <p:cNvPr id="11" name="カギ線コネクタ 10"/>
          <p:cNvCxnSpPr/>
          <p:nvPr userDrawn="1"/>
        </p:nvCxnSpPr>
        <p:spPr>
          <a:xfrm rot="5400000">
            <a:off x="3183321" y="2692759"/>
            <a:ext cx="571501" cy="2196384"/>
          </a:xfrm>
          <a:prstGeom prst="bentConnector3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カギ線コネクタ 11"/>
          <p:cNvCxnSpPr/>
          <p:nvPr userDrawn="1"/>
        </p:nvCxnSpPr>
        <p:spPr>
          <a:xfrm rot="16200000" flipH="1">
            <a:off x="5384466" y="2688002"/>
            <a:ext cx="571501" cy="2205907"/>
          </a:xfrm>
          <a:prstGeom prst="bentConnector3">
            <a:avLst>
              <a:gd name="adj1" fmla="val 50000"/>
            </a:avLst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7907209" y="824655"/>
            <a:ext cx="1063640" cy="552515"/>
          </a:xfrm>
          <a:prstGeom prst="rect">
            <a:avLst/>
          </a:prstGeom>
          <a:solidFill>
            <a:srgbClr val="0C60B9"/>
          </a:solidFill>
        </p:spPr>
        <p:txBody>
          <a:bodyPr vert="horz" lIns="71806" tIns="71806" rIns="71806" bIns="71806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2" name="コンテンツ プレースホルダー 21"/>
          <p:cNvSpPr>
            <a:spLocks noGrp="1"/>
          </p:cNvSpPr>
          <p:nvPr>
            <p:ph sz="quarter" idx="16"/>
          </p:nvPr>
        </p:nvSpPr>
        <p:spPr>
          <a:xfrm>
            <a:off x="738966" y="4327529"/>
            <a:ext cx="860276" cy="806451"/>
          </a:xfrm>
          <a:prstGeom prst="rect">
            <a:avLst/>
          </a:prstGeom>
        </p:spPr>
        <p:txBody>
          <a:bodyPr vert="horz" lIns="91186" tIns="45602" rIns="91186" bIns="45602"/>
          <a:lstStyle>
            <a:lvl1pPr>
              <a:defRPr sz="1400"/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23" name="コンテンツ プレースホルダー 21"/>
          <p:cNvSpPr>
            <a:spLocks noGrp="1"/>
          </p:cNvSpPr>
          <p:nvPr>
            <p:ph sz="quarter" idx="17"/>
          </p:nvPr>
        </p:nvSpPr>
        <p:spPr>
          <a:xfrm>
            <a:off x="5062019" y="4327529"/>
            <a:ext cx="860276" cy="806451"/>
          </a:xfrm>
          <a:prstGeom prst="rect">
            <a:avLst/>
          </a:prstGeom>
        </p:spPr>
        <p:txBody>
          <a:bodyPr vert="horz" lIns="91186" tIns="45602" rIns="91186" bIns="45602"/>
          <a:lstStyle>
            <a:lvl1pPr>
              <a:defRPr sz="1400"/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25" name="コンテンツ プレースホルダー 24"/>
          <p:cNvSpPr>
            <a:spLocks noGrp="1"/>
          </p:cNvSpPr>
          <p:nvPr>
            <p:ph sz="quarter" idx="18"/>
          </p:nvPr>
        </p:nvSpPr>
        <p:spPr>
          <a:xfrm>
            <a:off x="4787988" y="5407027"/>
            <a:ext cx="3972812" cy="642939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7" name="コンテンツ プレースホルダー 24"/>
          <p:cNvSpPr>
            <a:spLocks noGrp="1"/>
          </p:cNvSpPr>
          <p:nvPr>
            <p:ph sz="quarter" idx="19"/>
          </p:nvPr>
        </p:nvSpPr>
        <p:spPr>
          <a:xfrm>
            <a:off x="396263" y="5407027"/>
            <a:ext cx="3972812" cy="642939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799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148652" y="137209"/>
            <a:ext cx="7252234" cy="124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139" tIns="32569" rIns="65139" bIns="3256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2" name="直線コネクタ 21"/>
          <p:cNvCxnSpPr>
            <a:cxnSpLocks/>
          </p:cNvCxnSpPr>
          <p:nvPr userDrawn="1"/>
        </p:nvCxnSpPr>
        <p:spPr>
          <a:xfrm flipH="1">
            <a:off x="4567239" y="3781247"/>
            <a:ext cx="0" cy="295456"/>
          </a:xfrm>
          <a:prstGeom prst="line">
            <a:avLst/>
          </a:prstGeom>
          <a:ln w="190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カギ線コネクタ 26"/>
          <p:cNvCxnSpPr/>
          <p:nvPr userDrawn="1"/>
        </p:nvCxnSpPr>
        <p:spPr>
          <a:xfrm rot="5400000">
            <a:off x="2849311" y="2358749"/>
            <a:ext cx="571501" cy="2864404"/>
          </a:xfrm>
          <a:prstGeom prst="bentConnector3">
            <a:avLst/>
          </a:prstGeom>
          <a:ln w="190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/>
          <p:nvPr userDrawn="1"/>
        </p:nvCxnSpPr>
        <p:spPr>
          <a:xfrm rot="16200000" flipH="1">
            <a:off x="5712664" y="2358749"/>
            <a:ext cx="571501" cy="2864404"/>
          </a:xfrm>
          <a:prstGeom prst="bentConnector3">
            <a:avLst/>
          </a:prstGeom>
          <a:ln w="190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 userDrawn="1"/>
        </p:nvSpPr>
        <p:spPr>
          <a:xfrm>
            <a:off x="6132659" y="4076703"/>
            <a:ext cx="2608854" cy="1244600"/>
          </a:xfrm>
          <a:prstGeom prst="rect">
            <a:avLst/>
          </a:prstGeom>
          <a:solidFill>
            <a:srgbClr val="D9D9D9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19" name="コンテンツ プレースホルダー 18"/>
          <p:cNvSpPr>
            <a:spLocks noGrp="1"/>
          </p:cNvSpPr>
          <p:nvPr>
            <p:ph sz="quarter" idx="14"/>
          </p:nvPr>
        </p:nvSpPr>
        <p:spPr>
          <a:xfrm>
            <a:off x="6829944" y="4518028"/>
            <a:ext cx="1887757" cy="670832"/>
          </a:xfrm>
          <a:prstGeom prst="rect">
            <a:avLst/>
          </a:prstGeom>
        </p:spPr>
        <p:txBody>
          <a:bodyPr vert="horz" lIns="0" tIns="0" rIns="91186" bIns="0"/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quarter" idx="12"/>
          </p:nvPr>
        </p:nvSpPr>
        <p:spPr>
          <a:xfrm>
            <a:off x="389563" y="1641251"/>
            <a:ext cx="8354210" cy="1860323"/>
          </a:xfrm>
          <a:prstGeom prst="rect">
            <a:avLst/>
          </a:prstGeom>
          <a:solidFill>
            <a:srgbClr val="FF3300"/>
          </a:solidFill>
        </p:spPr>
        <p:txBody>
          <a:bodyPr vert="horz" lIns="91186" tIns="45602" rIns="91186" bIns="45602" anchor="ctr"/>
          <a:lstStyle>
            <a:lvl1pPr algn="ctr">
              <a:defRPr sz="3600" b="1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3600" b="1">
                <a:latin typeface="+mn-ea"/>
                <a:ea typeface="+mn-ea"/>
              </a:defRPr>
            </a:lvl2pPr>
            <a:lvl3pPr>
              <a:defRPr sz="3600" b="1">
                <a:latin typeface="+mn-ea"/>
                <a:ea typeface="+mn-ea"/>
              </a:defRPr>
            </a:lvl3pPr>
            <a:lvl4pPr>
              <a:defRPr sz="3600" b="1">
                <a:latin typeface="+mn-ea"/>
                <a:ea typeface="+mn-ea"/>
              </a:defRPr>
            </a:lvl4pPr>
            <a:lvl5pPr>
              <a:defRPr sz="3600" b="1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767244" y="172480"/>
            <a:ext cx="6859651" cy="215111"/>
          </a:xfrm>
          <a:prstGeom prst="rect">
            <a:avLst/>
          </a:prstGeom>
        </p:spPr>
        <p:txBody>
          <a:bodyPr vert="horz" lIns="0" tIns="45602" rIns="91186" bIns="45602"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テキスト プレースホルダー 7"/>
          <p:cNvSpPr>
            <a:spLocks noGrp="1"/>
          </p:cNvSpPr>
          <p:nvPr>
            <p:ph type="body" sz="quarter" idx="11"/>
          </p:nvPr>
        </p:nvSpPr>
        <p:spPr>
          <a:xfrm>
            <a:off x="766631" y="964853"/>
            <a:ext cx="6859984" cy="68421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7907209" y="824655"/>
            <a:ext cx="1063640" cy="552515"/>
          </a:xfrm>
          <a:prstGeom prst="rect">
            <a:avLst/>
          </a:prstGeom>
          <a:solidFill>
            <a:srgbClr val="0C60B9"/>
          </a:solidFill>
        </p:spPr>
        <p:txBody>
          <a:bodyPr vert="horz" lIns="71806" tIns="71806" rIns="71806" bIns="71806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コンテンツ プレースホルダー 21"/>
          <p:cNvSpPr>
            <a:spLocks noGrp="1"/>
          </p:cNvSpPr>
          <p:nvPr>
            <p:ph sz="quarter" idx="17"/>
          </p:nvPr>
        </p:nvSpPr>
        <p:spPr>
          <a:xfrm>
            <a:off x="6223362" y="4327529"/>
            <a:ext cx="607954" cy="806451"/>
          </a:xfrm>
          <a:prstGeom prst="rect">
            <a:avLst/>
          </a:prstGeom>
        </p:spPr>
        <p:txBody>
          <a:bodyPr vert="horz" lIns="91186" tIns="45602" rIns="91186" bIns="45602"/>
          <a:lstStyle>
            <a:lvl1pPr>
              <a:defRPr sz="900"/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25" name="コンテンツ プレースホルダー 24"/>
          <p:cNvSpPr>
            <a:spLocks noGrp="1"/>
          </p:cNvSpPr>
          <p:nvPr>
            <p:ph sz="quarter" idx="18"/>
          </p:nvPr>
        </p:nvSpPr>
        <p:spPr>
          <a:xfrm>
            <a:off x="6141730" y="5407027"/>
            <a:ext cx="2601114" cy="642939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3273814" y="4076703"/>
            <a:ext cx="2608854" cy="1244600"/>
          </a:xfrm>
          <a:prstGeom prst="rect">
            <a:avLst/>
          </a:prstGeom>
          <a:solidFill>
            <a:srgbClr val="D9D9D9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26" name="コンテンツ プレースホルダー 18"/>
          <p:cNvSpPr>
            <a:spLocks noGrp="1"/>
          </p:cNvSpPr>
          <p:nvPr>
            <p:ph sz="quarter" idx="19"/>
          </p:nvPr>
        </p:nvSpPr>
        <p:spPr>
          <a:xfrm>
            <a:off x="4076186" y="4518028"/>
            <a:ext cx="1904200" cy="670832"/>
          </a:xfrm>
          <a:prstGeom prst="rect">
            <a:avLst/>
          </a:prstGeom>
        </p:spPr>
        <p:txBody>
          <a:bodyPr vert="horz" lIns="0" tIns="0" rIns="91186" bIns="0"/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8" name="コンテンツ プレースホルダー 21"/>
          <p:cNvSpPr>
            <a:spLocks noGrp="1"/>
          </p:cNvSpPr>
          <p:nvPr>
            <p:ph sz="quarter" idx="20"/>
          </p:nvPr>
        </p:nvSpPr>
        <p:spPr>
          <a:xfrm>
            <a:off x="3364518" y="4327529"/>
            <a:ext cx="607954" cy="806451"/>
          </a:xfrm>
          <a:prstGeom prst="rect">
            <a:avLst/>
          </a:prstGeom>
        </p:spPr>
        <p:txBody>
          <a:bodyPr vert="horz" lIns="91186" tIns="45602" rIns="91186" bIns="45602"/>
          <a:lstStyle>
            <a:lvl1pPr>
              <a:defRPr sz="900"/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29" name="コンテンツ プレースホルダー 24"/>
          <p:cNvSpPr>
            <a:spLocks noGrp="1"/>
          </p:cNvSpPr>
          <p:nvPr>
            <p:ph sz="quarter" idx="21"/>
          </p:nvPr>
        </p:nvSpPr>
        <p:spPr>
          <a:xfrm>
            <a:off x="3282884" y="5407027"/>
            <a:ext cx="2601114" cy="642939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87192" y="4076703"/>
            <a:ext cx="2608854" cy="1244600"/>
          </a:xfrm>
          <a:prstGeom prst="rect">
            <a:avLst/>
          </a:prstGeom>
          <a:solidFill>
            <a:srgbClr val="D9D9D9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31" name="コンテンツ プレースホルダー 18"/>
          <p:cNvSpPr>
            <a:spLocks noGrp="1"/>
          </p:cNvSpPr>
          <p:nvPr>
            <p:ph sz="quarter" idx="22"/>
          </p:nvPr>
        </p:nvSpPr>
        <p:spPr>
          <a:xfrm>
            <a:off x="1200925" y="4518028"/>
            <a:ext cx="1874721" cy="670832"/>
          </a:xfrm>
          <a:prstGeom prst="rect">
            <a:avLst/>
          </a:prstGeom>
        </p:spPr>
        <p:txBody>
          <a:bodyPr vert="horz" lIns="0" tIns="0" rIns="91186" bIns="0"/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2" name="コンテンツ プレースホルダー 21"/>
          <p:cNvSpPr>
            <a:spLocks noGrp="1"/>
          </p:cNvSpPr>
          <p:nvPr>
            <p:ph sz="quarter" idx="23"/>
          </p:nvPr>
        </p:nvSpPr>
        <p:spPr>
          <a:xfrm>
            <a:off x="477894" y="4327529"/>
            <a:ext cx="607954" cy="806451"/>
          </a:xfrm>
          <a:prstGeom prst="rect">
            <a:avLst/>
          </a:prstGeom>
        </p:spPr>
        <p:txBody>
          <a:bodyPr vert="horz" lIns="91186" tIns="45602" rIns="91186" bIns="45602"/>
          <a:lstStyle>
            <a:lvl1pPr>
              <a:defRPr sz="900"/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33" name="コンテンツ プレースホルダー 24"/>
          <p:cNvSpPr>
            <a:spLocks noGrp="1"/>
          </p:cNvSpPr>
          <p:nvPr>
            <p:ph sz="quarter" idx="24"/>
          </p:nvPr>
        </p:nvSpPr>
        <p:spPr>
          <a:xfrm>
            <a:off x="396262" y="5407027"/>
            <a:ext cx="2601114" cy="642939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018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FE55-0CFD-4814-8443-C7FE17DC79CE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2AB06-D48D-4123-BDFE-6AE32BC8E7C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6398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48652" y="137209"/>
            <a:ext cx="7252234" cy="124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139" tIns="32569" rIns="65139" bIns="3256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>
          <a:xfrm>
            <a:off x="7907209" y="824655"/>
            <a:ext cx="1063640" cy="552515"/>
          </a:xfrm>
          <a:prstGeom prst="rect">
            <a:avLst/>
          </a:prstGeom>
          <a:solidFill>
            <a:srgbClr val="0C60B9"/>
          </a:solidFill>
        </p:spPr>
        <p:txBody>
          <a:bodyPr vert="horz" lIns="71806" tIns="71806" rIns="71806" bIns="71806"/>
          <a:lstStyle>
            <a:lvl1pPr>
              <a:defRPr sz="8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244" y="412327"/>
            <a:ext cx="6860061" cy="329860"/>
          </a:xfrm>
          <a:prstGeom prst="rect">
            <a:avLst/>
          </a:prstGeom>
          <a:ln>
            <a:noFill/>
          </a:ln>
        </p:spPr>
        <p:txBody>
          <a:bodyPr vert="horz" lIns="0" anchor="ctr"/>
          <a:lstStyle>
            <a:lvl1pPr>
              <a:defRPr sz="2000" baseline="0">
                <a:latin typeface="Calibri" panose="020F0502020204030204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767244" y="172480"/>
            <a:ext cx="6859651" cy="215111"/>
          </a:xfrm>
          <a:prstGeom prst="rect">
            <a:avLst/>
          </a:prstGeom>
        </p:spPr>
        <p:txBody>
          <a:bodyPr vert="horz" lIns="0" tIns="45602" rIns="91186" bIns="45602" anchor="ctr"/>
          <a:lstStyle>
            <a:lvl1pPr>
              <a:defRPr sz="10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1"/>
          </p:nvPr>
        </p:nvSpPr>
        <p:spPr>
          <a:xfrm>
            <a:off x="766631" y="964853"/>
            <a:ext cx="6859984" cy="68421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71406" y="2085977"/>
            <a:ext cx="5823163" cy="1506539"/>
          </a:xfrm>
          <a:prstGeom prst="rect">
            <a:avLst/>
          </a:prstGeom>
        </p:spPr>
        <p:txBody>
          <a:bodyPr vert="horz" lIns="0" tIns="0" rIns="0" bIns="0"/>
          <a:lstStyle>
            <a:lvl1pPr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3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1pPr>
            <a:lvl2pPr marL="179499" indent="-1076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SzPct val="60000"/>
              <a:buFont typeface="Wingdings" panose="05000000000000000000" pitchFamily="2" charset="2"/>
              <a:buChar char="l"/>
              <a:defRPr sz="13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538498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718006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897502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71406" y="4647517"/>
            <a:ext cx="5823163" cy="1506539"/>
          </a:xfrm>
          <a:prstGeom prst="rect">
            <a:avLst/>
          </a:prstGeom>
        </p:spPr>
        <p:txBody>
          <a:bodyPr vert="horz" lIns="0" tIns="0" rIns="0" bIns="0"/>
          <a:lstStyle>
            <a:lvl1pPr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3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1pPr>
            <a:lvl2pPr marL="179499" indent="-1076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SzPct val="60000"/>
              <a:buFont typeface="Wingdings" panose="05000000000000000000" pitchFamily="2" charset="2"/>
              <a:buChar char="l"/>
              <a:defRPr sz="13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538498" indent="-179499" algn="l" rtl="0" eaLnBrk="1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C60B9"/>
              </a:buClr>
              <a:buFont typeface="Arial" panose="020B0604020202020204" pitchFamily="34" charset="0"/>
              <a:buChar char="•"/>
              <a:defRPr kumimoji="1" lang="ja-JP" altLang="en-US" sz="1300" baseline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718006" indent="-179499" algn="l" rtl="0" eaLnBrk="1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C60B9"/>
              </a:buClr>
              <a:buFont typeface="Arial" panose="020B0604020202020204" pitchFamily="34" charset="0"/>
              <a:buChar char="•"/>
              <a:defRPr kumimoji="1" lang="ja-JP" altLang="en-US" sz="1300" baseline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897502" indent="-179499" algn="l" rtl="0" eaLnBrk="1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C60B9"/>
              </a:buClr>
              <a:buFont typeface="Arial" panose="020B0604020202020204" pitchFamily="34" charset="0"/>
              <a:buChar char="•"/>
              <a:defRPr kumimoji="1" lang="ja-JP" altLang="en-US" sz="1300" baseline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9363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48652" y="137209"/>
            <a:ext cx="7252234" cy="124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139" tIns="32569" rIns="65139" bIns="3256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>
          <a:xfrm>
            <a:off x="385697" y="1633841"/>
            <a:ext cx="8363084" cy="2148703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385697" y="4140736"/>
            <a:ext cx="8363084" cy="222988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C6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2"/>
          </p:nvPr>
        </p:nvSpPr>
        <p:spPr>
          <a:xfrm>
            <a:off x="7907209" y="824655"/>
            <a:ext cx="1063640" cy="552515"/>
          </a:xfrm>
          <a:prstGeom prst="rect">
            <a:avLst/>
          </a:prstGeom>
          <a:solidFill>
            <a:srgbClr val="0C60B9"/>
          </a:solidFill>
        </p:spPr>
        <p:txBody>
          <a:bodyPr vert="horz" lIns="71806" tIns="71806" rIns="71806" bIns="71806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二等辺三角形 6"/>
          <p:cNvSpPr/>
          <p:nvPr userDrawn="1"/>
        </p:nvSpPr>
        <p:spPr>
          <a:xfrm rot="10800000">
            <a:off x="4340412" y="3884707"/>
            <a:ext cx="469689" cy="17497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000000">
                  <a:lumMod val="50000"/>
                  <a:lumOff val="50000"/>
                </a:srgbClr>
              </a:solidFill>
              <a:sym typeface="Helvetica Light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767244" y="412327"/>
            <a:ext cx="6860061" cy="329860"/>
          </a:xfrm>
          <a:prstGeom prst="rect">
            <a:avLst/>
          </a:prstGeom>
          <a:ln>
            <a:noFill/>
          </a:ln>
        </p:spPr>
        <p:txBody>
          <a:bodyPr vert="horz" lIns="0" anchor="ctr"/>
          <a:lstStyle>
            <a:lvl1pPr>
              <a:defRPr sz="2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5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767244" y="172480"/>
            <a:ext cx="6859651" cy="215111"/>
          </a:xfrm>
          <a:prstGeom prst="rect">
            <a:avLst/>
          </a:prstGeom>
        </p:spPr>
        <p:txBody>
          <a:bodyPr vert="horz" lIns="0" tIns="45602" rIns="91186" bIns="45602"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テキスト プレースホルダー 7"/>
          <p:cNvSpPr>
            <a:spLocks noGrp="1"/>
          </p:cNvSpPr>
          <p:nvPr>
            <p:ph type="body" sz="quarter" idx="11"/>
          </p:nvPr>
        </p:nvSpPr>
        <p:spPr>
          <a:xfrm>
            <a:off x="766631" y="964853"/>
            <a:ext cx="6859984" cy="68421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/>
          </p:nvPr>
        </p:nvSpPr>
        <p:spPr>
          <a:xfrm>
            <a:off x="571406" y="4714589"/>
            <a:ext cx="5823163" cy="308883"/>
          </a:xfrm>
          <a:prstGeom prst="rect">
            <a:avLst/>
          </a:prstGeom>
        </p:spPr>
        <p:txBody>
          <a:bodyPr vert="horz" lIns="0" tIns="0" rIns="0" bIns="0"/>
          <a:lstStyle>
            <a:lvl1pPr eaLnBrk="1">
              <a:lnSpc>
                <a:spcPct val="120000"/>
              </a:lnSpc>
              <a:spcBef>
                <a:spcPts val="0"/>
              </a:spcBef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400">
                <a:solidFill>
                  <a:srgbClr val="000000"/>
                </a:solidFill>
                <a:latin typeface="+mn-ea"/>
                <a:ea typeface="+mn-ea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71406" y="5023472"/>
            <a:ext cx="5823163" cy="1235928"/>
          </a:xfrm>
          <a:prstGeom prst="rect">
            <a:avLst/>
          </a:prstGeom>
        </p:spPr>
        <p:txBody>
          <a:bodyPr vert="horz" lIns="0" tIns="0" rIns="0" bIns="0"/>
          <a:lstStyle>
            <a:lvl1pPr marL="179499" indent="-107699"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C60B9"/>
              </a:buClr>
              <a:buSzPct val="60000"/>
              <a:buFont typeface="Wingdings" panose="05000000000000000000" pitchFamily="2" charset="2"/>
              <a:buChar char="l"/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 marL="179499" indent="-179499" eaLnBrk="1">
              <a:lnSpc>
                <a:spcPct val="120000"/>
              </a:lnSpc>
              <a:spcBef>
                <a:spcPts val="0"/>
              </a:spcBef>
              <a:buClrTx/>
              <a:buSzPct val="90000"/>
              <a:buFont typeface="+mj-ea"/>
              <a:buAutoNum type="circleNumDbPlain"/>
              <a:defRPr sz="1300">
                <a:solidFill>
                  <a:srgbClr val="000000"/>
                </a:solidFill>
                <a:latin typeface="+mn-ea"/>
                <a:ea typeface="+mn-ea"/>
              </a:defRPr>
            </a:lvl2pPr>
            <a:lvl3pPr marL="538498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3pPr>
            <a:lvl4pPr marL="718006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4pPr>
            <a:lvl5pPr marL="1436011" indent="-179499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Wingdings" panose="05000000000000000000" pitchFamily="2" charset="2"/>
              <a:buChar char="l"/>
              <a:defRPr sz="13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71406" y="2085977"/>
            <a:ext cx="5823163" cy="1506539"/>
          </a:xfrm>
          <a:prstGeom prst="rect">
            <a:avLst/>
          </a:prstGeom>
        </p:spPr>
        <p:txBody>
          <a:bodyPr vert="horz" lIns="0" tIns="0" rIns="0" bIns="0"/>
          <a:lstStyle>
            <a:lvl1pPr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 marL="179499" indent="-1076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SzPct val="60000"/>
              <a:buFont typeface="Wingdings" panose="05000000000000000000" pitchFamily="2" charset="2"/>
              <a:buChar char="l"/>
              <a:defRPr sz="1300">
                <a:solidFill>
                  <a:srgbClr val="000000"/>
                </a:solidFill>
                <a:latin typeface="+mn-ea"/>
                <a:ea typeface="+mn-ea"/>
              </a:defRPr>
            </a:lvl2pPr>
            <a:lvl3pPr marL="538498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3pPr>
            <a:lvl4pPr marL="718006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4pPr>
            <a:lvl5pPr marL="897502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400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8652" y="137209"/>
            <a:ext cx="7252234" cy="124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139" tIns="32569" rIns="65139" bIns="3256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>
          <a:xfrm>
            <a:off x="385697" y="1377764"/>
            <a:ext cx="8363084" cy="2404783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385697" y="4140736"/>
            <a:ext cx="8363084" cy="222988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C6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2"/>
          </p:nvPr>
        </p:nvSpPr>
        <p:spPr>
          <a:xfrm>
            <a:off x="7907209" y="824655"/>
            <a:ext cx="1063640" cy="552515"/>
          </a:xfrm>
          <a:prstGeom prst="rect">
            <a:avLst/>
          </a:prstGeom>
          <a:solidFill>
            <a:srgbClr val="0C60B9"/>
          </a:solidFill>
        </p:spPr>
        <p:txBody>
          <a:bodyPr vert="horz" lIns="71806" tIns="71806" rIns="71806" bIns="71806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二等辺三角形 6"/>
          <p:cNvSpPr/>
          <p:nvPr userDrawn="1"/>
        </p:nvSpPr>
        <p:spPr>
          <a:xfrm rot="10800000">
            <a:off x="4340412" y="3884707"/>
            <a:ext cx="469689" cy="17497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000000">
                  <a:lumMod val="50000"/>
                  <a:lumOff val="50000"/>
                </a:srgbClr>
              </a:solidFill>
              <a:sym typeface="Helvetica Light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767244" y="412327"/>
            <a:ext cx="6860061" cy="329860"/>
          </a:xfrm>
          <a:prstGeom prst="rect">
            <a:avLst/>
          </a:prstGeom>
          <a:ln>
            <a:noFill/>
          </a:ln>
        </p:spPr>
        <p:txBody>
          <a:bodyPr vert="horz" lIns="0" anchor="ctr"/>
          <a:lstStyle>
            <a:lvl1pPr>
              <a:defRPr sz="2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5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767244" y="172480"/>
            <a:ext cx="6859651" cy="215111"/>
          </a:xfrm>
          <a:prstGeom prst="rect">
            <a:avLst/>
          </a:prstGeom>
        </p:spPr>
        <p:txBody>
          <a:bodyPr vert="horz" lIns="0" tIns="45602" rIns="91186" bIns="45602"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テキスト プレースホルダー 7"/>
          <p:cNvSpPr>
            <a:spLocks noGrp="1"/>
          </p:cNvSpPr>
          <p:nvPr>
            <p:ph type="body" sz="quarter" idx="11"/>
          </p:nvPr>
        </p:nvSpPr>
        <p:spPr>
          <a:xfrm>
            <a:off x="766631" y="964853"/>
            <a:ext cx="6859984" cy="68421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/>
          </p:nvPr>
        </p:nvSpPr>
        <p:spPr>
          <a:xfrm>
            <a:off x="571404" y="4714589"/>
            <a:ext cx="7055213" cy="308883"/>
          </a:xfrm>
          <a:prstGeom prst="rect">
            <a:avLst/>
          </a:prstGeom>
        </p:spPr>
        <p:txBody>
          <a:bodyPr vert="horz" lIns="0" tIns="0" rIns="0" bIns="0"/>
          <a:lstStyle>
            <a:lvl1pPr eaLnBrk="1">
              <a:lnSpc>
                <a:spcPct val="120000"/>
              </a:lnSpc>
              <a:spcBef>
                <a:spcPts val="0"/>
              </a:spcBef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400">
                <a:solidFill>
                  <a:srgbClr val="000000"/>
                </a:solidFill>
                <a:latin typeface="+mn-ea"/>
                <a:ea typeface="+mn-ea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71406" y="2016703"/>
            <a:ext cx="5823163" cy="1506539"/>
          </a:xfrm>
          <a:prstGeom prst="rect">
            <a:avLst/>
          </a:prstGeom>
        </p:spPr>
        <p:txBody>
          <a:bodyPr vert="horz" lIns="0" tIns="0" rIns="0" bIns="0"/>
          <a:lstStyle>
            <a:lvl1pPr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 marL="179499" indent="-179499" eaLnBrk="1">
              <a:lnSpc>
                <a:spcPct val="120000"/>
              </a:lnSpc>
              <a:spcBef>
                <a:spcPts val="0"/>
              </a:spcBef>
              <a:buClrTx/>
              <a:buSzPct val="90000"/>
              <a:buFont typeface="+mj-ea"/>
              <a:buAutoNum type="circleNumDbPlain"/>
              <a:defRPr sz="1300">
                <a:solidFill>
                  <a:srgbClr val="000000"/>
                </a:solidFill>
                <a:latin typeface="+mn-ea"/>
                <a:ea typeface="+mn-ea"/>
              </a:defRPr>
            </a:lvl2pPr>
            <a:lvl3pPr marL="538498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3pPr>
            <a:lvl4pPr marL="718006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4pPr>
            <a:lvl5pPr marL="897502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55927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レイアウト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8652" y="137209"/>
            <a:ext cx="7252234" cy="124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139" tIns="32569" rIns="65139" bIns="3256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>
          <a:xfrm>
            <a:off x="385697" y="1552680"/>
            <a:ext cx="8363084" cy="222988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385697" y="4140736"/>
            <a:ext cx="8363084" cy="222988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C6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2"/>
          </p:nvPr>
        </p:nvSpPr>
        <p:spPr>
          <a:xfrm>
            <a:off x="7907209" y="824655"/>
            <a:ext cx="1063640" cy="552515"/>
          </a:xfrm>
          <a:prstGeom prst="rect">
            <a:avLst/>
          </a:prstGeom>
          <a:solidFill>
            <a:srgbClr val="0C60B9"/>
          </a:solidFill>
        </p:spPr>
        <p:txBody>
          <a:bodyPr vert="horz" lIns="71806" tIns="71806" rIns="71806" bIns="71806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二等辺三角形 6"/>
          <p:cNvSpPr/>
          <p:nvPr userDrawn="1"/>
        </p:nvSpPr>
        <p:spPr>
          <a:xfrm rot="10800000">
            <a:off x="4340412" y="3884707"/>
            <a:ext cx="469689" cy="17497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000000">
                  <a:lumMod val="50000"/>
                  <a:lumOff val="50000"/>
                </a:srgbClr>
              </a:solidFill>
              <a:sym typeface="Helvetica Light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767244" y="412327"/>
            <a:ext cx="6860061" cy="329860"/>
          </a:xfrm>
          <a:prstGeom prst="rect">
            <a:avLst/>
          </a:prstGeom>
          <a:ln>
            <a:noFill/>
          </a:ln>
        </p:spPr>
        <p:txBody>
          <a:bodyPr vert="horz" lIns="0" anchor="ctr"/>
          <a:lstStyle>
            <a:lvl1pPr>
              <a:defRPr sz="2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5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767244" y="172480"/>
            <a:ext cx="6859651" cy="215111"/>
          </a:xfrm>
          <a:prstGeom prst="rect">
            <a:avLst/>
          </a:prstGeom>
        </p:spPr>
        <p:txBody>
          <a:bodyPr vert="horz" lIns="0" tIns="45602" rIns="91186" bIns="45602"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テキスト プレースホルダー 7"/>
          <p:cNvSpPr>
            <a:spLocks noGrp="1"/>
          </p:cNvSpPr>
          <p:nvPr>
            <p:ph type="body" sz="quarter" idx="11"/>
          </p:nvPr>
        </p:nvSpPr>
        <p:spPr>
          <a:xfrm>
            <a:off x="766631" y="964853"/>
            <a:ext cx="6859984" cy="68421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/>
          </p:nvPr>
        </p:nvSpPr>
        <p:spPr>
          <a:xfrm>
            <a:off x="571404" y="4714589"/>
            <a:ext cx="7055213" cy="308883"/>
          </a:xfrm>
          <a:prstGeom prst="rect">
            <a:avLst/>
          </a:prstGeom>
        </p:spPr>
        <p:txBody>
          <a:bodyPr vert="horz" lIns="0" tIns="0" rIns="0" bIns="0"/>
          <a:lstStyle>
            <a:lvl1pPr eaLnBrk="1">
              <a:lnSpc>
                <a:spcPct val="120000"/>
              </a:lnSpc>
              <a:spcBef>
                <a:spcPts val="0"/>
              </a:spcBef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400">
                <a:solidFill>
                  <a:srgbClr val="000000"/>
                </a:solidFill>
                <a:latin typeface="+mn-ea"/>
                <a:ea typeface="+mn-ea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71406" y="2085977"/>
            <a:ext cx="5823163" cy="1506539"/>
          </a:xfrm>
          <a:prstGeom prst="rect">
            <a:avLst/>
          </a:prstGeom>
        </p:spPr>
        <p:txBody>
          <a:bodyPr vert="horz" lIns="0" tIns="0" rIns="0" bIns="0"/>
          <a:lstStyle>
            <a:lvl1pPr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 marL="179499" indent="-179499" eaLnBrk="1">
              <a:lnSpc>
                <a:spcPct val="120000"/>
              </a:lnSpc>
              <a:spcBef>
                <a:spcPts val="0"/>
              </a:spcBef>
              <a:buClrTx/>
              <a:buSzPct val="90000"/>
              <a:buFont typeface="+mj-ea"/>
              <a:buAutoNum type="circleNumDbPlain"/>
              <a:defRPr sz="1300">
                <a:solidFill>
                  <a:srgbClr val="000000"/>
                </a:solidFill>
                <a:latin typeface="+mn-ea"/>
                <a:ea typeface="+mn-ea"/>
              </a:defRPr>
            </a:lvl2pPr>
            <a:lvl3pPr marL="538498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3pPr>
            <a:lvl4pPr marL="718006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4pPr>
            <a:lvl5pPr marL="897502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669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レイアウト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8652" y="137209"/>
            <a:ext cx="7252234" cy="124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139" tIns="32569" rIns="65139" bIns="3256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>
          <a:xfrm>
            <a:off x="385697" y="1485537"/>
            <a:ext cx="8363084" cy="1799471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385697" y="3672138"/>
            <a:ext cx="8363084" cy="2698481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C6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2"/>
          </p:nvPr>
        </p:nvSpPr>
        <p:spPr>
          <a:xfrm>
            <a:off x="7907209" y="824655"/>
            <a:ext cx="1063640" cy="552515"/>
          </a:xfrm>
          <a:prstGeom prst="rect">
            <a:avLst/>
          </a:prstGeom>
          <a:solidFill>
            <a:srgbClr val="0C60B9"/>
          </a:solidFill>
        </p:spPr>
        <p:txBody>
          <a:bodyPr vert="horz" lIns="71806" tIns="71806" rIns="71806" bIns="71806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二等辺三角形 6"/>
          <p:cNvSpPr/>
          <p:nvPr userDrawn="1"/>
        </p:nvSpPr>
        <p:spPr>
          <a:xfrm rot="10800000">
            <a:off x="4340412" y="3391221"/>
            <a:ext cx="469689" cy="17497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000000">
                  <a:lumMod val="50000"/>
                  <a:lumOff val="50000"/>
                </a:srgbClr>
              </a:solidFill>
              <a:sym typeface="Helvetica Light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767244" y="412327"/>
            <a:ext cx="6860061" cy="329860"/>
          </a:xfrm>
          <a:prstGeom prst="rect">
            <a:avLst/>
          </a:prstGeom>
          <a:ln>
            <a:noFill/>
          </a:ln>
        </p:spPr>
        <p:txBody>
          <a:bodyPr vert="horz" lIns="0" anchor="ctr"/>
          <a:lstStyle>
            <a:lvl1pPr>
              <a:defRPr sz="2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5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767244" y="172480"/>
            <a:ext cx="6859651" cy="215111"/>
          </a:xfrm>
          <a:prstGeom prst="rect">
            <a:avLst/>
          </a:prstGeom>
        </p:spPr>
        <p:txBody>
          <a:bodyPr vert="horz" lIns="0" tIns="45602" rIns="91186" bIns="45602"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テキスト プレースホルダー 7"/>
          <p:cNvSpPr>
            <a:spLocks noGrp="1"/>
          </p:cNvSpPr>
          <p:nvPr>
            <p:ph type="body" sz="quarter" idx="11"/>
          </p:nvPr>
        </p:nvSpPr>
        <p:spPr>
          <a:xfrm>
            <a:off x="766631" y="964853"/>
            <a:ext cx="6859984" cy="68421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/>
          </p:nvPr>
        </p:nvSpPr>
        <p:spPr>
          <a:xfrm>
            <a:off x="571404" y="4714589"/>
            <a:ext cx="7055213" cy="308883"/>
          </a:xfrm>
          <a:prstGeom prst="rect">
            <a:avLst/>
          </a:prstGeom>
        </p:spPr>
        <p:txBody>
          <a:bodyPr vert="horz" lIns="0" tIns="0" rIns="0" bIns="0"/>
          <a:lstStyle>
            <a:lvl1pPr eaLnBrk="1">
              <a:lnSpc>
                <a:spcPct val="120000"/>
              </a:lnSpc>
              <a:spcBef>
                <a:spcPts val="0"/>
              </a:spcBef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400">
                <a:solidFill>
                  <a:srgbClr val="000000"/>
                </a:solidFill>
                <a:latin typeface="+mn-ea"/>
                <a:ea typeface="+mn-ea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71406" y="1970522"/>
            <a:ext cx="5823163" cy="1506539"/>
          </a:xfrm>
          <a:prstGeom prst="rect">
            <a:avLst/>
          </a:prstGeom>
        </p:spPr>
        <p:txBody>
          <a:bodyPr vert="horz" lIns="0" tIns="0" rIns="0" bIns="0"/>
          <a:lstStyle>
            <a:lvl1pPr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 marL="179499" indent="-179499" eaLnBrk="1">
              <a:lnSpc>
                <a:spcPct val="120000"/>
              </a:lnSpc>
              <a:spcBef>
                <a:spcPts val="0"/>
              </a:spcBef>
              <a:buClrTx/>
              <a:buSzPct val="90000"/>
              <a:buFont typeface="+mj-ea"/>
              <a:buAutoNum type="circleNumDbPlain"/>
              <a:defRPr sz="1300">
                <a:solidFill>
                  <a:srgbClr val="000000"/>
                </a:solidFill>
                <a:latin typeface="+mn-ea"/>
                <a:ea typeface="+mn-ea"/>
              </a:defRPr>
            </a:lvl2pPr>
            <a:lvl3pPr marL="538498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3pPr>
            <a:lvl4pPr marL="718006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4pPr>
            <a:lvl5pPr marL="897502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952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8652" y="182514"/>
            <a:ext cx="7252234" cy="124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139" tIns="32569" rIns="65139" bIns="3256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>
          <a:xfrm>
            <a:off x="385697" y="1485516"/>
            <a:ext cx="8363084" cy="2180323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385697" y="4043411"/>
            <a:ext cx="8363084" cy="2327191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C6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2"/>
          </p:nvPr>
        </p:nvSpPr>
        <p:spPr>
          <a:xfrm>
            <a:off x="7907209" y="824655"/>
            <a:ext cx="1063640" cy="552515"/>
          </a:xfrm>
          <a:prstGeom prst="rect">
            <a:avLst/>
          </a:prstGeom>
          <a:solidFill>
            <a:srgbClr val="0C60B9"/>
          </a:solidFill>
        </p:spPr>
        <p:txBody>
          <a:bodyPr vert="horz" lIns="71806" tIns="71806" rIns="71806" bIns="71806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二等辺三角形 6"/>
          <p:cNvSpPr/>
          <p:nvPr userDrawn="1"/>
        </p:nvSpPr>
        <p:spPr>
          <a:xfrm rot="10800000">
            <a:off x="4340412" y="3761139"/>
            <a:ext cx="469689" cy="17497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000000">
                  <a:lumMod val="50000"/>
                  <a:lumOff val="50000"/>
                </a:srgbClr>
              </a:solidFill>
              <a:sym typeface="Helvetica Light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767244" y="412327"/>
            <a:ext cx="6860061" cy="329860"/>
          </a:xfrm>
          <a:prstGeom prst="rect">
            <a:avLst/>
          </a:prstGeom>
          <a:ln>
            <a:noFill/>
          </a:ln>
        </p:spPr>
        <p:txBody>
          <a:bodyPr vert="horz" lIns="0" anchor="ctr"/>
          <a:lstStyle>
            <a:lvl1pPr>
              <a:defRPr sz="2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5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767244" y="172480"/>
            <a:ext cx="6859651" cy="215111"/>
          </a:xfrm>
          <a:prstGeom prst="rect">
            <a:avLst/>
          </a:prstGeom>
        </p:spPr>
        <p:txBody>
          <a:bodyPr vert="horz" lIns="0" tIns="45602" rIns="91186" bIns="45602"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テキスト プレースホルダー 7"/>
          <p:cNvSpPr>
            <a:spLocks noGrp="1"/>
          </p:cNvSpPr>
          <p:nvPr>
            <p:ph type="body" sz="quarter" idx="11"/>
          </p:nvPr>
        </p:nvSpPr>
        <p:spPr>
          <a:xfrm>
            <a:off x="766631" y="964853"/>
            <a:ext cx="6859984" cy="68421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/>
          </p:nvPr>
        </p:nvSpPr>
        <p:spPr>
          <a:xfrm>
            <a:off x="571404" y="4714589"/>
            <a:ext cx="7055213" cy="308883"/>
          </a:xfrm>
          <a:prstGeom prst="rect">
            <a:avLst/>
          </a:prstGeom>
        </p:spPr>
        <p:txBody>
          <a:bodyPr vert="horz" lIns="0" tIns="0" rIns="0" bIns="0"/>
          <a:lstStyle>
            <a:lvl1pPr eaLnBrk="1">
              <a:lnSpc>
                <a:spcPct val="120000"/>
              </a:lnSpc>
              <a:spcBef>
                <a:spcPts val="0"/>
              </a:spcBef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400">
                <a:solidFill>
                  <a:srgbClr val="000000"/>
                </a:solidFill>
                <a:latin typeface="+mn-ea"/>
                <a:ea typeface="+mn-ea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71406" y="2085977"/>
            <a:ext cx="5823163" cy="1506539"/>
          </a:xfrm>
          <a:prstGeom prst="rect">
            <a:avLst/>
          </a:prstGeom>
        </p:spPr>
        <p:txBody>
          <a:bodyPr vert="horz" lIns="0" tIns="0" rIns="0" bIns="0"/>
          <a:lstStyle>
            <a:lvl1pPr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 marL="179499" indent="-1076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SzPct val="60000"/>
              <a:buFont typeface="Wingdings" panose="05000000000000000000" pitchFamily="2" charset="2"/>
              <a:buChar char="l"/>
              <a:defRPr sz="1300">
                <a:solidFill>
                  <a:srgbClr val="000000"/>
                </a:solidFill>
                <a:latin typeface="+mn-ea"/>
                <a:ea typeface="+mn-ea"/>
              </a:defRPr>
            </a:lvl2pPr>
            <a:lvl3pPr marL="538498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3pPr>
            <a:lvl4pPr marL="718006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4pPr>
            <a:lvl5pPr marL="897502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408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48652" y="137209"/>
            <a:ext cx="7252234" cy="124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139" tIns="32569" rIns="65139" bIns="3256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>
          <a:xfrm>
            <a:off x="385697" y="1647154"/>
            <a:ext cx="8363084" cy="2018687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385697" y="4043411"/>
            <a:ext cx="8363084" cy="2327191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C6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2"/>
          </p:nvPr>
        </p:nvSpPr>
        <p:spPr>
          <a:xfrm>
            <a:off x="7907209" y="824655"/>
            <a:ext cx="1063640" cy="552515"/>
          </a:xfrm>
          <a:prstGeom prst="rect">
            <a:avLst/>
          </a:prstGeom>
          <a:solidFill>
            <a:srgbClr val="0C60B9"/>
          </a:solidFill>
        </p:spPr>
        <p:txBody>
          <a:bodyPr vert="horz" lIns="71806" tIns="71806" rIns="71806" bIns="71806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二等辺三角形 5"/>
          <p:cNvSpPr/>
          <p:nvPr userDrawn="1"/>
        </p:nvSpPr>
        <p:spPr>
          <a:xfrm rot="10800000">
            <a:off x="4340412" y="3761139"/>
            <a:ext cx="469689" cy="17497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000000">
                  <a:lumMod val="50000"/>
                  <a:lumOff val="50000"/>
                </a:srgbClr>
              </a:solidFill>
              <a:sym typeface="Helvetica Light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767244" y="412327"/>
            <a:ext cx="6860061" cy="329860"/>
          </a:xfrm>
          <a:prstGeom prst="rect">
            <a:avLst/>
          </a:prstGeom>
          <a:ln>
            <a:noFill/>
          </a:ln>
        </p:spPr>
        <p:txBody>
          <a:bodyPr vert="horz" lIns="0" anchor="ctr"/>
          <a:lstStyle>
            <a:lvl1pPr>
              <a:defRPr sz="2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767244" y="172480"/>
            <a:ext cx="6859651" cy="215111"/>
          </a:xfrm>
          <a:prstGeom prst="rect">
            <a:avLst/>
          </a:prstGeom>
        </p:spPr>
        <p:txBody>
          <a:bodyPr vert="horz" lIns="0" tIns="45602" rIns="91186" bIns="45602"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1"/>
          </p:nvPr>
        </p:nvSpPr>
        <p:spPr>
          <a:xfrm>
            <a:off x="766631" y="964853"/>
            <a:ext cx="6859984" cy="68421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/>
          </p:nvPr>
        </p:nvSpPr>
        <p:spPr>
          <a:xfrm>
            <a:off x="571404" y="4714589"/>
            <a:ext cx="7055213" cy="308883"/>
          </a:xfrm>
          <a:prstGeom prst="rect">
            <a:avLst/>
          </a:prstGeom>
        </p:spPr>
        <p:txBody>
          <a:bodyPr vert="horz" lIns="0" tIns="0" rIns="0" bIns="0"/>
          <a:lstStyle>
            <a:lvl1pPr eaLnBrk="1">
              <a:lnSpc>
                <a:spcPct val="120000"/>
              </a:lnSpc>
              <a:spcBef>
                <a:spcPts val="0"/>
              </a:spcBef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400">
                <a:solidFill>
                  <a:srgbClr val="000000"/>
                </a:solidFill>
                <a:latin typeface="+mn-ea"/>
                <a:ea typeface="+mn-ea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71406" y="2085977"/>
            <a:ext cx="5823163" cy="1506539"/>
          </a:xfrm>
          <a:prstGeom prst="rect">
            <a:avLst/>
          </a:prstGeom>
        </p:spPr>
        <p:txBody>
          <a:bodyPr vert="horz" lIns="0" tIns="0" rIns="0" bIns="0"/>
          <a:lstStyle>
            <a:lvl1pPr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 marL="179499" indent="-1076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SzPct val="60000"/>
              <a:buFont typeface="Wingdings" panose="05000000000000000000" pitchFamily="2" charset="2"/>
              <a:buChar char="l"/>
              <a:defRPr sz="1300">
                <a:solidFill>
                  <a:srgbClr val="000000"/>
                </a:solidFill>
                <a:latin typeface="+mn-ea"/>
                <a:ea typeface="+mn-ea"/>
              </a:defRPr>
            </a:lvl2pPr>
            <a:lvl3pPr marL="538498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3pPr>
            <a:lvl4pPr marL="718006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4pPr>
            <a:lvl5pPr marL="897502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994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48652" y="137209"/>
            <a:ext cx="7252234" cy="124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139" tIns="32569" rIns="65139" bIns="3256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>
          <a:xfrm>
            <a:off x="385697" y="1470126"/>
            <a:ext cx="8363084" cy="2255212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385697" y="4079418"/>
            <a:ext cx="8363084" cy="2291201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C6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2"/>
          </p:nvPr>
        </p:nvSpPr>
        <p:spPr>
          <a:xfrm>
            <a:off x="7907209" y="824655"/>
            <a:ext cx="1063640" cy="552515"/>
          </a:xfrm>
          <a:prstGeom prst="rect">
            <a:avLst/>
          </a:prstGeom>
          <a:solidFill>
            <a:srgbClr val="0C60B9"/>
          </a:solidFill>
        </p:spPr>
        <p:txBody>
          <a:bodyPr vert="horz" lIns="71806" tIns="71806" rIns="71806" bIns="71806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二等辺三角形 6"/>
          <p:cNvSpPr/>
          <p:nvPr userDrawn="1"/>
        </p:nvSpPr>
        <p:spPr>
          <a:xfrm rot="10800000">
            <a:off x="4340412" y="3800039"/>
            <a:ext cx="469689" cy="17497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000000">
                  <a:lumMod val="50000"/>
                  <a:lumOff val="50000"/>
                </a:srgbClr>
              </a:solidFill>
              <a:sym typeface="Helvetica Light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767244" y="412327"/>
            <a:ext cx="6860061" cy="329860"/>
          </a:xfrm>
          <a:prstGeom prst="rect">
            <a:avLst/>
          </a:prstGeom>
          <a:ln>
            <a:noFill/>
          </a:ln>
        </p:spPr>
        <p:txBody>
          <a:bodyPr vert="horz" lIns="0" anchor="ctr"/>
          <a:lstStyle>
            <a:lvl1pPr>
              <a:defRPr sz="2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5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767244" y="172480"/>
            <a:ext cx="6859651" cy="215111"/>
          </a:xfrm>
          <a:prstGeom prst="rect">
            <a:avLst/>
          </a:prstGeom>
        </p:spPr>
        <p:txBody>
          <a:bodyPr vert="horz" lIns="0" tIns="45602" rIns="91186" bIns="45602"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テキスト プレースホルダー 7"/>
          <p:cNvSpPr>
            <a:spLocks noGrp="1"/>
          </p:cNvSpPr>
          <p:nvPr>
            <p:ph type="body" sz="quarter" idx="11"/>
          </p:nvPr>
        </p:nvSpPr>
        <p:spPr>
          <a:xfrm>
            <a:off x="766631" y="964853"/>
            <a:ext cx="6859984" cy="68421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/>
          </p:nvPr>
        </p:nvSpPr>
        <p:spPr>
          <a:xfrm>
            <a:off x="571406" y="4676104"/>
            <a:ext cx="5823163" cy="308883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400">
                <a:solidFill>
                  <a:srgbClr val="000000"/>
                </a:solidFill>
                <a:latin typeface="+mn-ea"/>
                <a:ea typeface="+mn-ea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71406" y="4984985"/>
            <a:ext cx="5823163" cy="12359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C60B9"/>
              </a:buClr>
              <a:buFontTx/>
              <a:buNone/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 marL="179499" indent="-1076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SzPct val="60000"/>
              <a:buFont typeface="Wingdings" panose="05000000000000000000" pitchFamily="2" charset="2"/>
              <a:buChar char="l"/>
              <a:defRPr sz="1300">
                <a:solidFill>
                  <a:srgbClr val="000000"/>
                </a:solidFill>
                <a:latin typeface="+mn-ea"/>
                <a:ea typeface="+mn-ea"/>
              </a:defRPr>
            </a:lvl2pPr>
            <a:lvl3pPr marL="538498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3pPr>
            <a:lvl4pPr marL="718006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4pPr>
            <a:lvl5pPr marL="1436011" indent="-179499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Wingdings" panose="05000000000000000000" pitchFamily="2" charset="2"/>
              <a:buChar char="l"/>
              <a:defRPr sz="13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71406" y="2085977"/>
            <a:ext cx="5823163" cy="1506539"/>
          </a:xfrm>
          <a:prstGeom prst="rect">
            <a:avLst/>
          </a:prstGeom>
        </p:spPr>
        <p:txBody>
          <a:bodyPr vert="horz" lIns="0" tIns="0" rIns="0" bIns="0"/>
          <a:lstStyle>
            <a:lvl1pPr eaLnBrk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 marL="179499" indent="-1076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SzPct val="60000"/>
              <a:buFont typeface="Wingdings" panose="05000000000000000000" pitchFamily="2" charset="2"/>
              <a:buChar char="l"/>
              <a:defRPr sz="1300">
                <a:solidFill>
                  <a:srgbClr val="000000"/>
                </a:solidFill>
                <a:latin typeface="+mn-ea"/>
                <a:ea typeface="+mn-ea"/>
              </a:defRPr>
            </a:lvl2pPr>
            <a:lvl3pPr marL="538498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3pPr>
            <a:lvl4pPr marL="718006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4pPr>
            <a:lvl5pPr marL="897502" indent="-179499" eaLnBrk="1">
              <a:lnSpc>
                <a:spcPct val="120000"/>
              </a:lnSpc>
              <a:spcBef>
                <a:spcPts val="0"/>
              </a:spcBef>
              <a:buClr>
                <a:srgbClr val="0C60B9"/>
              </a:buClr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463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48652" y="137209"/>
            <a:ext cx="7252234" cy="124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139" tIns="32569" rIns="65139" bIns="3256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85697" y="3032628"/>
            <a:ext cx="8363084" cy="3337991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C6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85697" y="1439358"/>
            <a:ext cx="8363084" cy="1208425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>
          <a:xfrm>
            <a:off x="7907209" y="824655"/>
            <a:ext cx="1063640" cy="552515"/>
          </a:xfrm>
          <a:prstGeom prst="rect">
            <a:avLst/>
          </a:prstGeom>
          <a:solidFill>
            <a:srgbClr val="0C60B9"/>
          </a:solidFill>
        </p:spPr>
        <p:txBody>
          <a:bodyPr vert="horz" lIns="71806" tIns="71806" rIns="71806" bIns="71806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244" y="412327"/>
            <a:ext cx="6860061" cy="329860"/>
          </a:xfrm>
          <a:prstGeom prst="rect">
            <a:avLst/>
          </a:prstGeom>
          <a:ln>
            <a:noFill/>
          </a:ln>
        </p:spPr>
        <p:txBody>
          <a:bodyPr vert="horz" lIns="0" anchor="ctr"/>
          <a:lstStyle>
            <a:lvl1pPr>
              <a:defRPr sz="2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767244" y="172480"/>
            <a:ext cx="6859651" cy="215111"/>
          </a:xfrm>
          <a:prstGeom prst="rect">
            <a:avLst/>
          </a:prstGeom>
        </p:spPr>
        <p:txBody>
          <a:bodyPr vert="horz" lIns="0" tIns="45602" rIns="91186" bIns="45602"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1"/>
          </p:nvPr>
        </p:nvSpPr>
        <p:spPr>
          <a:xfrm>
            <a:off x="766631" y="964853"/>
            <a:ext cx="6859984" cy="68421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4"/>
          </p:nvPr>
        </p:nvSpPr>
        <p:spPr>
          <a:xfrm>
            <a:off x="571406" y="4221788"/>
            <a:ext cx="5823163" cy="1943488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300">
                <a:solidFill>
                  <a:srgbClr val="000000"/>
                </a:solidFill>
                <a:latin typeface="+mn-ea"/>
                <a:ea typeface="+mn-ea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sz="1300">
                <a:solidFill>
                  <a:srgbClr val="000000"/>
                </a:solidFill>
                <a:latin typeface="+mn-ea"/>
                <a:ea typeface="+mn-ea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300">
                <a:solidFill>
                  <a:srgbClr val="000000"/>
                </a:solidFill>
                <a:latin typeface="+mn-ea"/>
                <a:ea typeface="+mn-ea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3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5"/>
          </p:nvPr>
        </p:nvSpPr>
        <p:spPr>
          <a:xfrm>
            <a:off x="571406" y="3885684"/>
            <a:ext cx="5823163" cy="308883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defRPr sz="1300">
                <a:solidFill>
                  <a:srgbClr val="000000"/>
                </a:solidFill>
                <a:latin typeface="+mn-ea"/>
                <a:ea typeface="+mn-ea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400">
                <a:solidFill>
                  <a:srgbClr val="000000"/>
                </a:solidFill>
                <a:latin typeface="+mn-ea"/>
                <a:ea typeface="+mn-ea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4190481" y="2721454"/>
            <a:ext cx="184262" cy="461447"/>
          </a:xfrm>
          <a:prstGeom prst="rect">
            <a:avLst/>
          </a:prstGeom>
          <a:noFill/>
        </p:spPr>
        <p:txBody>
          <a:bodyPr wrap="none" lIns="91186" tIns="45602" rIns="91186" bIns="45602" rtlCol="0">
            <a:spAutoFit/>
          </a:bodyPr>
          <a:lstStyle/>
          <a:p>
            <a:pPr defTabSz="582580" eaLnBrk="0" hangingPunct="0"/>
            <a:endParaRPr kumimoji="1" lang="ja-JP" altLang="en-US" sz="2400" dirty="0">
              <a:solidFill>
                <a:srgbClr val="000000"/>
              </a:solidFill>
              <a:latin typeface="Arial" charset="0"/>
              <a:ea typeface="Meiryo UI" pitchFamily="50" charset="-128"/>
              <a:cs typeface="Meiryo UI" pitchFamily="50" charset="-128"/>
              <a:sym typeface="Helvetica Light" charset="0"/>
            </a:endParaRPr>
          </a:p>
        </p:txBody>
      </p:sp>
      <p:sp>
        <p:nvSpPr>
          <p:cNvPr id="22" name="二等辺三角形 21"/>
          <p:cNvSpPr/>
          <p:nvPr userDrawn="1"/>
        </p:nvSpPr>
        <p:spPr>
          <a:xfrm rot="10800000">
            <a:off x="4340412" y="2739783"/>
            <a:ext cx="469689" cy="17497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6" tIns="45602" rIns="91186" bIns="45602" rtlCol="0" anchor="ctr"/>
          <a:lstStyle/>
          <a:p>
            <a:pPr algn="ctr" defTabSz="582580" eaLnBrk="0" hangingPunct="0"/>
            <a:endParaRPr kumimoji="1" lang="ja-JP" altLang="en-US" sz="2400" dirty="0">
              <a:solidFill>
                <a:srgbClr val="000000">
                  <a:lumMod val="50000"/>
                  <a:lumOff val="50000"/>
                </a:srgbClr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08" tIns="45705" rIns="91408" bIns="4570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4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614" y="70247"/>
            <a:ext cx="8229600" cy="747310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103DB6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1028" y="1600204"/>
            <a:ext cx="4381500" cy="4525963"/>
          </a:xfrm>
        </p:spPr>
        <p:txBody>
          <a:bodyPr/>
          <a:lstStyle>
            <a:lvl1pPr>
              <a:defRPr sz="2800">
                <a:latin typeface="メイリオ"/>
                <a:ea typeface="メイリオ"/>
                <a:cs typeface="メイリオ"/>
              </a:defRPr>
            </a:lvl1pPr>
            <a:lvl2pPr>
              <a:defRPr sz="2400">
                <a:latin typeface="メイリオ"/>
                <a:ea typeface="メイリオ"/>
                <a:cs typeface="メイリオ"/>
              </a:defRPr>
            </a:lvl2pPr>
            <a:lvl3pPr>
              <a:defRPr sz="2000">
                <a:latin typeface="メイリオ"/>
                <a:ea typeface="メイリオ"/>
                <a:cs typeface="メイリオ"/>
              </a:defRPr>
            </a:lvl3pPr>
            <a:lvl4pPr>
              <a:defRPr sz="1800">
                <a:latin typeface="メイリオ"/>
                <a:ea typeface="メイリオ"/>
                <a:cs typeface="メイリオ"/>
              </a:defRPr>
            </a:lvl4pPr>
            <a:lvl5pPr>
              <a:defRPr sz="1800">
                <a:latin typeface="メイリオ"/>
                <a:ea typeface="メイリオ"/>
                <a:cs typeface="メイリオ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04928" y="1600204"/>
            <a:ext cx="4381500" cy="4525963"/>
          </a:xfrm>
        </p:spPr>
        <p:txBody>
          <a:bodyPr/>
          <a:lstStyle>
            <a:lvl1pPr>
              <a:defRPr sz="2800">
                <a:latin typeface="メイリオ"/>
                <a:ea typeface="メイリオ"/>
                <a:cs typeface="メイリオ"/>
              </a:defRPr>
            </a:lvl1pPr>
            <a:lvl2pPr>
              <a:defRPr sz="2400">
                <a:latin typeface="メイリオ"/>
                <a:ea typeface="メイリオ"/>
                <a:cs typeface="メイリオ"/>
              </a:defRPr>
            </a:lvl2pPr>
            <a:lvl3pPr>
              <a:defRPr sz="2000">
                <a:latin typeface="メイリオ"/>
                <a:ea typeface="メイリオ"/>
                <a:cs typeface="メイリオ"/>
              </a:defRPr>
            </a:lvl3pPr>
            <a:lvl4pPr>
              <a:defRPr sz="1800">
                <a:latin typeface="メイリオ"/>
                <a:ea typeface="メイリオ"/>
                <a:cs typeface="メイリオ"/>
              </a:defRPr>
            </a:lvl4pPr>
            <a:lvl5pPr>
              <a:defRPr sz="1800">
                <a:latin typeface="メイリオ"/>
                <a:ea typeface="メイリオ"/>
                <a:cs typeface="メイリオ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4B8F-A108-46CE-90C1-DFE844D08398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870D-44B6-478A-BFE2-BAA3ADB093A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49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5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692003"/>
              <a:gd name="connsiteY0" fmla="*/ 7560017 h 7560017"/>
              <a:gd name="connsiteX1" fmla="*/ 10692003 w 10692003"/>
              <a:gd name="connsiteY1" fmla="*/ 7560017 h 7560017"/>
              <a:gd name="connsiteX2" fmla="*/ 10692003 w 10692003"/>
              <a:gd name="connsiteY2" fmla="*/ 0 h 7560017"/>
              <a:gd name="connsiteX3" fmla="*/ 0 w 10692003"/>
              <a:gd name="connsiteY3" fmla="*/ 0 h 7560017"/>
              <a:gd name="connsiteX4" fmla="*/ 0 w 10692003"/>
              <a:gd name="connsiteY4" fmla="*/ 7560017 h 7560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92003" h="7560017">
                <a:moveTo>
                  <a:pt x="0" y="7560017"/>
                </a:moveTo>
                <a:lnTo>
                  <a:pt x="10692003" y="7560017"/>
                </a:lnTo>
                <a:lnTo>
                  <a:pt x="10692003" y="0"/>
                </a:lnTo>
                <a:lnTo>
                  <a:pt x="0" y="0"/>
                </a:lnTo>
                <a:lnTo>
                  <a:pt x="0" y="7560017"/>
                </a:lnTo>
              </a:path>
            </a:pathLst>
          </a:custGeom>
          <a:solidFill>
            <a:srgbClr val="BFBFC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Freeform 3"/>
          <p:cNvSpPr/>
          <p:nvPr userDrawn="1"/>
        </p:nvSpPr>
        <p:spPr>
          <a:xfrm>
            <a:off x="92075" y="100013"/>
            <a:ext cx="8959850" cy="6661150"/>
          </a:xfrm>
          <a:custGeom>
            <a:avLst/>
            <a:gdLst>
              <a:gd name="connsiteX0" fmla="*/ 10476001 w 10476002"/>
              <a:gd name="connsiteY0" fmla="*/ 7344029 h 7344029"/>
              <a:gd name="connsiteX1" fmla="*/ 0 w 10476002"/>
              <a:gd name="connsiteY1" fmla="*/ 7344029 h 7344029"/>
              <a:gd name="connsiteX2" fmla="*/ 0 w 10476002"/>
              <a:gd name="connsiteY2" fmla="*/ 0 h 7344029"/>
              <a:gd name="connsiteX3" fmla="*/ 10476001 w 10476002"/>
              <a:gd name="connsiteY3" fmla="*/ 0 h 7344029"/>
              <a:gd name="connsiteX4" fmla="*/ 10476001 w 10476002"/>
              <a:gd name="connsiteY4" fmla="*/ 7344029 h 7344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76002" h="7344029">
                <a:moveTo>
                  <a:pt x="10476001" y="7344029"/>
                </a:moveTo>
                <a:lnTo>
                  <a:pt x="0" y="7344029"/>
                </a:lnTo>
                <a:lnTo>
                  <a:pt x="0" y="0"/>
                </a:lnTo>
                <a:lnTo>
                  <a:pt x="10476001" y="0"/>
                </a:lnTo>
                <a:lnTo>
                  <a:pt x="10476001" y="7344029"/>
                </a:lnTo>
              </a:path>
            </a:pathLst>
          </a:custGeom>
          <a:solidFill>
            <a:schemeClr val="bg1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" name="Freeform 3"/>
          <p:cNvSpPr/>
          <p:nvPr userDrawn="1"/>
        </p:nvSpPr>
        <p:spPr>
          <a:xfrm>
            <a:off x="92075" y="100013"/>
            <a:ext cx="2463800" cy="6661150"/>
          </a:xfrm>
          <a:custGeom>
            <a:avLst/>
            <a:gdLst>
              <a:gd name="connsiteX0" fmla="*/ 0 w 2879991"/>
              <a:gd name="connsiteY0" fmla="*/ 7560005 h 7560005"/>
              <a:gd name="connsiteX1" fmla="*/ 2879991 w 2879991"/>
              <a:gd name="connsiteY1" fmla="*/ 7560005 h 7560005"/>
              <a:gd name="connsiteX2" fmla="*/ 2879991 w 2879991"/>
              <a:gd name="connsiteY2" fmla="*/ 0 h 7560005"/>
              <a:gd name="connsiteX3" fmla="*/ 0 w 2879991"/>
              <a:gd name="connsiteY3" fmla="*/ 0 h 7560005"/>
              <a:gd name="connsiteX4" fmla="*/ 0 w 2879991"/>
              <a:gd name="connsiteY4" fmla="*/ 7560005 h 7560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79991" h="7560005">
                <a:moveTo>
                  <a:pt x="0" y="7560005"/>
                </a:moveTo>
                <a:lnTo>
                  <a:pt x="2879991" y="7560005"/>
                </a:lnTo>
                <a:lnTo>
                  <a:pt x="2879991" y="0"/>
                </a:lnTo>
                <a:lnTo>
                  <a:pt x="0" y="0"/>
                </a:lnTo>
                <a:lnTo>
                  <a:pt x="0" y="7560005"/>
                </a:lnTo>
              </a:path>
            </a:pathLst>
          </a:custGeom>
          <a:solidFill>
            <a:srgbClr val="084BAC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TextBox 1"/>
          <p:cNvSpPr txBox="1"/>
          <p:nvPr userDrawn="1"/>
        </p:nvSpPr>
        <p:spPr>
          <a:xfrm>
            <a:off x="238125" y="6500815"/>
            <a:ext cx="866904" cy="110277"/>
          </a:xfrm>
          <a:prstGeom prst="rect">
            <a:avLst/>
          </a:prstGeom>
          <a:noFill/>
        </p:spPr>
        <p:txBody>
          <a:bodyPr wrap="none" lIns="0" tIns="0" rIns="0" bIns="4571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600" kern="0" spc="10" dirty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©  OMRON  Corporation</a:t>
            </a:r>
          </a:p>
        </p:txBody>
      </p:sp>
      <p:pic>
        <p:nvPicPr>
          <p:cNvPr id="8" name="図 10" descr="omron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7" y="2867025"/>
            <a:ext cx="18192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C2FE-8819-41B7-BA47-AB76943A38CD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9AFB5-ABA7-40E9-8D73-8C4560204CE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8713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614" y="70247"/>
            <a:ext cx="8229600" cy="747310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103DB6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55537"/>
            <a:ext cx="8229600" cy="4870628"/>
          </a:xfrm>
        </p:spPr>
        <p:txBody>
          <a:bodyPr/>
          <a:lstStyle>
            <a:lvl1pPr>
              <a:defRPr>
                <a:latin typeface="メイリオ"/>
                <a:ea typeface="メイリオ"/>
                <a:cs typeface="メイリオ"/>
              </a:defRPr>
            </a:lvl1pPr>
            <a:lvl2pPr>
              <a:defRPr>
                <a:latin typeface="メイリオ"/>
                <a:ea typeface="メイリオ"/>
                <a:cs typeface="メイリオ"/>
              </a:defRPr>
            </a:lvl2pPr>
            <a:lvl3pPr>
              <a:defRPr>
                <a:latin typeface="メイリオ"/>
                <a:ea typeface="メイリオ"/>
                <a:cs typeface="メイリオ"/>
              </a:defRPr>
            </a:lvl3pPr>
            <a:lvl4pPr>
              <a:defRPr>
                <a:latin typeface="メイリオ"/>
                <a:ea typeface="メイリオ"/>
                <a:cs typeface="メイリオ"/>
              </a:defRPr>
            </a:lvl4pPr>
            <a:lvl5pPr>
              <a:defRPr>
                <a:latin typeface="メイリオ"/>
                <a:ea typeface="メイリオ"/>
                <a:cs typeface="メイリオ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3D4ED-9392-46C4-AB10-217D9AD9BDC5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AF0E-90D1-4102-90C9-4A5B075640B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6163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5373-611F-469C-BF3E-5BC8E4EF0C36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FEB98-DBDF-483D-B500-C4D7A922692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8184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614" y="70247"/>
            <a:ext cx="8229600" cy="747310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103DB6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1028" y="1600204"/>
            <a:ext cx="4381500" cy="4525963"/>
          </a:xfrm>
        </p:spPr>
        <p:txBody>
          <a:bodyPr/>
          <a:lstStyle>
            <a:lvl1pPr>
              <a:defRPr sz="2800">
                <a:latin typeface="メイリオ"/>
                <a:ea typeface="メイリオ"/>
                <a:cs typeface="メイリオ"/>
              </a:defRPr>
            </a:lvl1pPr>
            <a:lvl2pPr>
              <a:defRPr sz="2400">
                <a:latin typeface="メイリオ"/>
                <a:ea typeface="メイリオ"/>
                <a:cs typeface="メイリオ"/>
              </a:defRPr>
            </a:lvl2pPr>
            <a:lvl3pPr>
              <a:defRPr sz="2000">
                <a:latin typeface="メイリオ"/>
                <a:ea typeface="メイリオ"/>
                <a:cs typeface="メイリオ"/>
              </a:defRPr>
            </a:lvl3pPr>
            <a:lvl4pPr>
              <a:defRPr sz="1800">
                <a:latin typeface="メイリオ"/>
                <a:ea typeface="メイリオ"/>
                <a:cs typeface="メイリオ"/>
              </a:defRPr>
            </a:lvl4pPr>
            <a:lvl5pPr>
              <a:defRPr sz="1800">
                <a:latin typeface="メイリオ"/>
                <a:ea typeface="メイリオ"/>
                <a:cs typeface="メイリオ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04928" y="1600204"/>
            <a:ext cx="4381500" cy="4525963"/>
          </a:xfrm>
        </p:spPr>
        <p:txBody>
          <a:bodyPr/>
          <a:lstStyle>
            <a:lvl1pPr>
              <a:defRPr sz="2800">
                <a:latin typeface="メイリオ"/>
                <a:ea typeface="メイリオ"/>
                <a:cs typeface="メイリオ"/>
              </a:defRPr>
            </a:lvl1pPr>
            <a:lvl2pPr>
              <a:defRPr sz="2400">
                <a:latin typeface="メイリオ"/>
                <a:ea typeface="メイリオ"/>
                <a:cs typeface="メイリオ"/>
              </a:defRPr>
            </a:lvl2pPr>
            <a:lvl3pPr>
              <a:defRPr sz="2000">
                <a:latin typeface="メイリオ"/>
                <a:ea typeface="メイリオ"/>
                <a:cs typeface="メイリオ"/>
              </a:defRPr>
            </a:lvl3pPr>
            <a:lvl4pPr>
              <a:defRPr sz="1800">
                <a:latin typeface="メイリオ"/>
                <a:ea typeface="メイリオ"/>
                <a:cs typeface="メイリオ"/>
              </a:defRPr>
            </a:lvl4pPr>
            <a:lvl5pPr>
              <a:defRPr sz="1800">
                <a:latin typeface="メイリオ"/>
                <a:ea typeface="メイリオ"/>
                <a:cs typeface="メイリオ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EB79-7F42-4170-A6DE-A8CB30A9A64E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1CE9-9BD5-43DA-BA0E-AFB5DAABA1C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66338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A15F-25BA-4B59-961A-79C333161036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AE26-B313-4EDD-A23B-4E49A5FF9A5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6362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53F2F-F027-4E3E-8585-84F1AEDE327D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8727-0895-4332-A76C-99F10620169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8384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0B5FA-BA26-4AA0-868A-39B38052ECEC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21F9-58DE-432E-819D-D5D5A1AA40C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77996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4B06-4109-4756-B046-E7ACB91275B9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D963-4D3B-41B2-AE6C-11BE2ADA210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8622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5935-1C8F-4C6D-A07D-4E6F439AEB44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6B01-BAAC-4185-AA60-3A2FE114BD1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50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1E2EB-971D-4CE7-8E62-D34BED6121DD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FB62-8712-4F60-971B-A8F6FFDBD96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7148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412D-24DE-44B5-A1F2-D6240C7A4260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70938-6570-4EAE-83F0-2C71FAEED9A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00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2" y="274641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AB2FF-3E09-49AA-A6CA-021EC5747C05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33DD-A8AC-4290-8558-A54AE17F974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0356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692003"/>
              <a:gd name="connsiteY0" fmla="*/ 7560017 h 7560017"/>
              <a:gd name="connsiteX1" fmla="*/ 10692003 w 10692003"/>
              <a:gd name="connsiteY1" fmla="*/ 7560017 h 7560017"/>
              <a:gd name="connsiteX2" fmla="*/ 10692003 w 10692003"/>
              <a:gd name="connsiteY2" fmla="*/ 0 h 7560017"/>
              <a:gd name="connsiteX3" fmla="*/ 0 w 10692003"/>
              <a:gd name="connsiteY3" fmla="*/ 0 h 7560017"/>
              <a:gd name="connsiteX4" fmla="*/ 0 w 10692003"/>
              <a:gd name="connsiteY4" fmla="*/ 7560017 h 7560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92003" h="7560017">
                <a:moveTo>
                  <a:pt x="0" y="7560017"/>
                </a:moveTo>
                <a:lnTo>
                  <a:pt x="10692003" y="7560017"/>
                </a:lnTo>
                <a:lnTo>
                  <a:pt x="10692003" y="0"/>
                </a:lnTo>
                <a:lnTo>
                  <a:pt x="0" y="0"/>
                </a:lnTo>
                <a:lnTo>
                  <a:pt x="0" y="7560017"/>
                </a:lnTo>
              </a:path>
            </a:pathLst>
          </a:custGeom>
          <a:solidFill>
            <a:srgbClr val="BFBFC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Freeform 3"/>
          <p:cNvSpPr/>
          <p:nvPr userDrawn="1"/>
        </p:nvSpPr>
        <p:spPr>
          <a:xfrm>
            <a:off x="92075" y="100013"/>
            <a:ext cx="8959850" cy="6661150"/>
          </a:xfrm>
          <a:custGeom>
            <a:avLst/>
            <a:gdLst>
              <a:gd name="connsiteX0" fmla="*/ 10476001 w 10476002"/>
              <a:gd name="connsiteY0" fmla="*/ 7344029 h 7344029"/>
              <a:gd name="connsiteX1" fmla="*/ 0 w 10476002"/>
              <a:gd name="connsiteY1" fmla="*/ 7344029 h 7344029"/>
              <a:gd name="connsiteX2" fmla="*/ 0 w 10476002"/>
              <a:gd name="connsiteY2" fmla="*/ 0 h 7344029"/>
              <a:gd name="connsiteX3" fmla="*/ 10476001 w 10476002"/>
              <a:gd name="connsiteY3" fmla="*/ 0 h 7344029"/>
              <a:gd name="connsiteX4" fmla="*/ 10476001 w 10476002"/>
              <a:gd name="connsiteY4" fmla="*/ 7344029 h 7344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76002" h="7344029">
                <a:moveTo>
                  <a:pt x="10476001" y="7344029"/>
                </a:moveTo>
                <a:lnTo>
                  <a:pt x="0" y="7344029"/>
                </a:lnTo>
                <a:lnTo>
                  <a:pt x="0" y="0"/>
                </a:lnTo>
                <a:lnTo>
                  <a:pt x="10476001" y="0"/>
                </a:lnTo>
                <a:lnTo>
                  <a:pt x="10476001" y="7344029"/>
                </a:lnTo>
              </a:path>
            </a:pathLst>
          </a:custGeom>
          <a:solidFill>
            <a:schemeClr val="bg1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" name="Freeform 3"/>
          <p:cNvSpPr/>
          <p:nvPr userDrawn="1"/>
        </p:nvSpPr>
        <p:spPr>
          <a:xfrm>
            <a:off x="92078" y="100013"/>
            <a:ext cx="2463800" cy="6661150"/>
          </a:xfrm>
          <a:custGeom>
            <a:avLst/>
            <a:gdLst>
              <a:gd name="connsiteX0" fmla="*/ 0 w 2879991"/>
              <a:gd name="connsiteY0" fmla="*/ 7560005 h 7560005"/>
              <a:gd name="connsiteX1" fmla="*/ 2879991 w 2879991"/>
              <a:gd name="connsiteY1" fmla="*/ 7560005 h 7560005"/>
              <a:gd name="connsiteX2" fmla="*/ 2879991 w 2879991"/>
              <a:gd name="connsiteY2" fmla="*/ 0 h 7560005"/>
              <a:gd name="connsiteX3" fmla="*/ 0 w 2879991"/>
              <a:gd name="connsiteY3" fmla="*/ 0 h 7560005"/>
              <a:gd name="connsiteX4" fmla="*/ 0 w 2879991"/>
              <a:gd name="connsiteY4" fmla="*/ 7560005 h 7560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79991" h="7560005">
                <a:moveTo>
                  <a:pt x="0" y="7560005"/>
                </a:moveTo>
                <a:lnTo>
                  <a:pt x="2879991" y="7560005"/>
                </a:lnTo>
                <a:lnTo>
                  <a:pt x="2879991" y="0"/>
                </a:lnTo>
                <a:lnTo>
                  <a:pt x="0" y="0"/>
                </a:lnTo>
                <a:lnTo>
                  <a:pt x="0" y="7560005"/>
                </a:lnTo>
              </a:path>
            </a:pathLst>
          </a:custGeom>
          <a:solidFill>
            <a:srgbClr val="084BAC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TextBox 1"/>
          <p:cNvSpPr txBox="1"/>
          <p:nvPr userDrawn="1"/>
        </p:nvSpPr>
        <p:spPr>
          <a:xfrm>
            <a:off x="238125" y="6500867"/>
            <a:ext cx="866904" cy="110277"/>
          </a:xfrm>
          <a:prstGeom prst="rect">
            <a:avLst/>
          </a:prstGeom>
          <a:noFill/>
        </p:spPr>
        <p:txBody>
          <a:bodyPr wrap="none" lIns="0" tIns="0" rIns="0" bIns="4571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600" kern="0" spc="10" dirty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©  OMRON  Corporation</a:t>
            </a:r>
          </a:p>
        </p:txBody>
      </p:sp>
      <p:pic>
        <p:nvPicPr>
          <p:cNvPr id="8" name="図 10" descr="omron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3" y="2867025"/>
            <a:ext cx="18192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676BD-0633-421B-A13C-CADCC9961F46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E140-752E-4B49-A6B1-37720215784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12" name="テキスト ボックス 11"/>
          <p:cNvSpPr txBox="1"/>
          <p:nvPr userDrawn="1"/>
        </p:nvSpPr>
        <p:spPr>
          <a:xfrm>
            <a:off x="254667" y="367626"/>
            <a:ext cx="150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prstClr val="white"/>
                </a:solidFill>
              </a:rPr>
              <a:t>Confidential B</a:t>
            </a:r>
            <a:endParaRPr kumimoji="1"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42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614" y="70247"/>
            <a:ext cx="8229600" cy="747310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103DB6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55537"/>
            <a:ext cx="8229600" cy="4870628"/>
          </a:xfrm>
        </p:spPr>
        <p:txBody>
          <a:bodyPr/>
          <a:lstStyle>
            <a:lvl1pPr>
              <a:defRPr>
                <a:latin typeface="メイリオ"/>
                <a:ea typeface="メイリオ"/>
                <a:cs typeface="メイリオ"/>
              </a:defRPr>
            </a:lvl1pPr>
            <a:lvl2pPr>
              <a:defRPr>
                <a:latin typeface="メイリオ"/>
                <a:ea typeface="メイリオ"/>
                <a:cs typeface="メイリオ"/>
              </a:defRPr>
            </a:lvl2pPr>
            <a:lvl3pPr>
              <a:defRPr>
                <a:latin typeface="メイリオ"/>
                <a:ea typeface="メイリオ"/>
                <a:cs typeface="メイリオ"/>
              </a:defRPr>
            </a:lvl3pPr>
            <a:lvl4pPr>
              <a:defRPr>
                <a:latin typeface="メイリオ"/>
                <a:ea typeface="メイリオ"/>
                <a:cs typeface="メイリオ"/>
              </a:defRPr>
            </a:lvl4pPr>
            <a:lvl5pPr>
              <a:defRPr>
                <a:latin typeface="メイリオ"/>
                <a:ea typeface="メイリオ"/>
                <a:cs typeface="メイリオ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1D61-00AF-4103-B48D-F1492A8609D7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8DCAC-FCBC-4C28-9FEE-F8D668A8373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98114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FE55-0CFD-4814-8443-C7FE17DC79CE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2AB06-D48D-4123-BDFE-6AE32BC8E7C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2590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614" y="70247"/>
            <a:ext cx="8229600" cy="747310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103DB6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1028" y="1600206"/>
            <a:ext cx="4381500" cy="4525963"/>
          </a:xfrm>
        </p:spPr>
        <p:txBody>
          <a:bodyPr/>
          <a:lstStyle>
            <a:lvl1pPr>
              <a:defRPr sz="2800">
                <a:latin typeface="メイリオ"/>
                <a:ea typeface="メイリオ"/>
                <a:cs typeface="メイリオ"/>
              </a:defRPr>
            </a:lvl1pPr>
            <a:lvl2pPr>
              <a:defRPr sz="2400">
                <a:latin typeface="メイリオ"/>
                <a:ea typeface="メイリオ"/>
                <a:cs typeface="メイリオ"/>
              </a:defRPr>
            </a:lvl2pPr>
            <a:lvl3pPr>
              <a:defRPr sz="2000">
                <a:latin typeface="メイリオ"/>
                <a:ea typeface="メイリオ"/>
                <a:cs typeface="メイリオ"/>
              </a:defRPr>
            </a:lvl3pPr>
            <a:lvl4pPr>
              <a:defRPr sz="1800">
                <a:latin typeface="メイリオ"/>
                <a:ea typeface="メイリオ"/>
                <a:cs typeface="メイリオ"/>
              </a:defRPr>
            </a:lvl4pPr>
            <a:lvl5pPr>
              <a:defRPr sz="1800">
                <a:latin typeface="メイリオ"/>
                <a:ea typeface="メイリオ"/>
                <a:cs typeface="メイリオ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04928" y="1600206"/>
            <a:ext cx="4381500" cy="4525963"/>
          </a:xfrm>
        </p:spPr>
        <p:txBody>
          <a:bodyPr/>
          <a:lstStyle>
            <a:lvl1pPr>
              <a:defRPr sz="2800">
                <a:latin typeface="メイリオ"/>
                <a:ea typeface="メイリオ"/>
                <a:cs typeface="メイリオ"/>
              </a:defRPr>
            </a:lvl1pPr>
            <a:lvl2pPr>
              <a:defRPr sz="2400">
                <a:latin typeface="メイリオ"/>
                <a:ea typeface="メイリオ"/>
                <a:cs typeface="メイリオ"/>
              </a:defRPr>
            </a:lvl2pPr>
            <a:lvl3pPr>
              <a:defRPr sz="2000">
                <a:latin typeface="メイリオ"/>
                <a:ea typeface="メイリオ"/>
                <a:cs typeface="メイリオ"/>
              </a:defRPr>
            </a:lvl3pPr>
            <a:lvl4pPr>
              <a:defRPr sz="1800">
                <a:latin typeface="メイリオ"/>
                <a:ea typeface="メイリオ"/>
                <a:cs typeface="メイリオ"/>
              </a:defRPr>
            </a:lvl4pPr>
            <a:lvl5pPr>
              <a:defRPr sz="1800">
                <a:latin typeface="メイリオ"/>
                <a:ea typeface="メイリオ"/>
                <a:cs typeface="メイリオ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4B8F-A108-46CE-90C1-DFE844D08398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870D-44B6-478A-BFE2-BAA3ADB093A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717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1E2EB-971D-4CE7-8E62-D34BED6121DD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FB62-8712-4F60-971B-A8F6FFDBD96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49305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AF40-6672-456C-AA57-E51744A4A938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06EF8-F236-4FC5-AE95-4BE4A1AB29F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23425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8A4A-1B18-47DA-91FA-E0B84A8C44A3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6EF83-E788-45BA-89BD-8FC27643BCE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04070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17DD-D83F-494F-8DF9-0BC1D656FB12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5345A-3EF4-4AE8-A05D-1CBDAB1882C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388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AF40-6672-456C-AA57-E51744A4A938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06EF8-F236-4FC5-AE95-4BE4A1AB29F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83676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9B18-BC70-435E-A831-AA6A3A12B290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CBB1-F609-4435-AE54-8ABF87DA7FD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37460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52274-7C36-45E1-B79C-3596C8ADC111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A1A05-71E4-4D8E-B928-D291D011AE3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608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82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3" y="274682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E3C3C-5A7E-4159-9BFC-3C2F37B8BEFF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9BDC-E05C-440A-B6D4-4B19A7F1893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89435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692003"/>
              <a:gd name="connsiteY0" fmla="*/ 7560017 h 7560017"/>
              <a:gd name="connsiteX1" fmla="*/ 10692003 w 10692003"/>
              <a:gd name="connsiteY1" fmla="*/ 7560017 h 7560017"/>
              <a:gd name="connsiteX2" fmla="*/ 10692003 w 10692003"/>
              <a:gd name="connsiteY2" fmla="*/ 0 h 7560017"/>
              <a:gd name="connsiteX3" fmla="*/ 0 w 10692003"/>
              <a:gd name="connsiteY3" fmla="*/ 0 h 7560017"/>
              <a:gd name="connsiteX4" fmla="*/ 0 w 10692003"/>
              <a:gd name="connsiteY4" fmla="*/ 7560017 h 7560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92003" h="7560017">
                <a:moveTo>
                  <a:pt x="0" y="7560017"/>
                </a:moveTo>
                <a:lnTo>
                  <a:pt x="10692003" y="7560017"/>
                </a:lnTo>
                <a:lnTo>
                  <a:pt x="10692003" y="0"/>
                </a:lnTo>
                <a:lnTo>
                  <a:pt x="0" y="0"/>
                </a:lnTo>
                <a:lnTo>
                  <a:pt x="0" y="7560017"/>
                </a:lnTo>
              </a:path>
            </a:pathLst>
          </a:custGeom>
          <a:solidFill>
            <a:srgbClr val="BFBFC0">
              <a:alpha val="91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Freeform 3"/>
          <p:cNvSpPr/>
          <p:nvPr userDrawn="1"/>
        </p:nvSpPr>
        <p:spPr>
          <a:xfrm>
            <a:off x="92320" y="100013"/>
            <a:ext cx="8959362" cy="6661150"/>
          </a:xfrm>
          <a:custGeom>
            <a:avLst/>
            <a:gdLst>
              <a:gd name="connsiteX0" fmla="*/ 10476001 w 10476002"/>
              <a:gd name="connsiteY0" fmla="*/ 7344029 h 7344029"/>
              <a:gd name="connsiteX1" fmla="*/ 0 w 10476002"/>
              <a:gd name="connsiteY1" fmla="*/ 7344029 h 7344029"/>
              <a:gd name="connsiteX2" fmla="*/ 0 w 10476002"/>
              <a:gd name="connsiteY2" fmla="*/ 0 h 7344029"/>
              <a:gd name="connsiteX3" fmla="*/ 10476001 w 10476002"/>
              <a:gd name="connsiteY3" fmla="*/ 0 h 7344029"/>
              <a:gd name="connsiteX4" fmla="*/ 10476001 w 10476002"/>
              <a:gd name="connsiteY4" fmla="*/ 7344029 h 7344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76002" h="7344029">
                <a:moveTo>
                  <a:pt x="10476001" y="7344029"/>
                </a:moveTo>
                <a:lnTo>
                  <a:pt x="0" y="7344029"/>
                </a:lnTo>
                <a:lnTo>
                  <a:pt x="0" y="0"/>
                </a:lnTo>
                <a:lnTo>
                  <a:pt x="10476001" y="0"/>
                </a:lnTo>
                <a:lnTo>
                  <a:pt x="10476001" y="7344029"/>
                </a:lnTo>
              </a:path>
            </a:pathLst>
          </a:custGeom>
          <a:solidFill>
            <a:schemeClr val="bg1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" name="Freeform 3"/>
          <p:cNvSpPr/>
          <p:nvPr userDrawn="1"/>
        </p:nvSpPr>
        <p:spPr>
          <a:xfrm rot="5400000">
            <a:off x="4471175" y="-3551634"/>
            <a:ext cx="201725" cy="8959272"/>
          </a:xfrm>
          <a:custGeom>
            <a:avLst/>
            <a:gdLst>
              <a:gd name="connsiteX0" fmla="*/ 0 w 2879991"/>
              <a:gd name="connsiteY0" fmla="*/ 7560005 h 7560005"/>
              <a:gd name="connsiteX1" fmla="*/ 2879991 w 2879991"/>
              <a:gd name="connsiteY1" fmla="*/ 7560005 h 7560005"/>
              <a:gd name="connsiteX2" fmla="*/ 2879991 w 2879991"/>
              <a:gd name="connsiteY2" fmla="*/ 0 h 7560005"/>
              <a:gd name="connsiteX3" fmla="*/ 0 w 2879991"/>
              <a:gd name="connsiteY3" fmla="*/ 0 h 7560005"/>
              <a:gd name="connsiteX4" fmla="*/ 0 w 2879991"/>
              <a:gd name="connsiteY4" fmla="*/ 7560005 h 7560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79991" h="7560005">
                <a:moveTo>
                  <a:pt x="0" y="7560005"/>
                </a:moveTo>
                <a:lnTo>
                  <a:pt x="2879991" y="7560005"/>
                </a:lnTo>
                <a:lnTo>
                  <a:pt x="2879991" y="0"/>
                </a:lnTo>
                <a:lnTo>
                  <a:pt x="0" y="0"/>
                </a:lnTo>
                <a:lnTo>
                  <a:pt x="0" y="7560005"/>
                </a:lnTo>
              </a:path>
            </a:pathLst>
          </a:custGeom>
          <a:gradFill flip="none" rotWithShape="1">
            <a:gsLst>
              <a:gs pos="0">
                <a:srgbClr val="727271">
                  <a:alpha val="35000"/>
                </a:srgbClr>
              </a:gs>
              <a:gs pos="80000">
                <a:srgbClr val="EFEFF0">
                  <a:alpha val="0"/>
                </a:srgbClr>
              </a:gs>
            </a:gsLst>
            <a:lin ang="0" scaled="1"/>
            <a:tileRect/>
          </a:gra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Freeform 3"/>
          <p:cNvSpPr/>
          <p:nvPr userDrawn="1"/>
        </p:nvSpPr>
        <p:spPr>
          <a:xfrm>
            <a:off x="-2931" y="219077"/>
            <a:ext cx="199292" cy="468313"/>
          </a:xfrm>
          <a:custGeom>
            <a:avLst/>
            <a:gdLst>
              <a:gd name="connsiteX0" fmla="*/ 216001 w 216001"/>
              <a:gd name="connsiteY0" fmla="*/ 468007 h 468007"/>
              <a:gd name="connsiteX1" fmla="*/ 0 w 216001"/>
              <a:gd name="connsiteY1" fmla="*/ 468007 h 468007"/>
              <a:gd name="connsiteX2" fmla="*/ 0 w 216001"/>
              <a:gd name="connsiteY2" fmla="*/ 0 h 468007"/>
              <a:gd name="connsiteX3" fmla="*/ 216001 w 216001"/>
              <a:gd name="connsiteY3" fmla="*/ 0 h 468007"/>
              <a:gd name="connsiteX4" fmla="*/ 216001 w 216001"/>
              <a:gd name="connsiteY4" fmla="*/ 468007 h 468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6001" h="468007">
                <a:moveTo>
                  <a:pt x="216001" y="468007"/>
                </a:moveTo>
                <a:lnTo>
                  <a:pt x="0" y="468007"/>
                </a:lnTo>
                <a:lnTo>
                  <a:pt x="0" y="0"/>
                </a:lnTo>
                <a:lnTo>
                  <a:pt x="216001" y="0"/>
                </a:lnTo>
                <a:lnTo>
                  <a:pt x="216001" y="468007"/>
                </a:lnTo>
              </a:path>
            </a:pathLst>
          </a:custGeom>
          <a:solidFill>
            <a:srgbClr val="0641AF">
              <a:alpha val="9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614" y="70247"/>
            <a:ext cx="8229600" cy="7473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103DB6"/>
                </a:solidFill>
                <a:latin typeface="+mn-lt"/>
                <a:ea typeface="HGP創英角ｺﾞｼｯｸUB" panose="020B0900000000000000" pitchFamily="50" charset="-128"/>
                <a:cs typeface="メイリオ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14" name="TextBox 1"/>
          <p:cNvSpPr txBox="1"/>
          <p:nvPr userDrawn="1"/>
        </p:nvSpPr>
        <p:spPr>
          <a:xfrm>
            <a:off x="187575" y="6666630"/>
            <a:ext cx="1017438" cy="110287"/>
          </a:xfrm>
          <a:prstGeom prst="rect">
            <a:avLst/>
          </a:prstGeom>
          <a:noFill/>
        </p:spPr>
        <p:txBody>
          <a:bodyPr wrap="none" lIns="0" tIns="0" rIns="0">
            <a:noAutofit/>
          </a:bodyPr>
          <a:lstStyle/>
          <a:p>
            <a:pPr fontAlgn="auto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spc="30" dirty="0">
                <a:solidFill>
                  <a:srgbClr val="0641AF"/>
                </a:solidFill>
                <a:latin typeface="Calibri"/>
                <a:ea typeface="HGP創英角ｺﾞｼｯｸUB"/>
                <a:cs typeface="HGP創英角ｺﾞｼｯｸUB"/>
              </a:rPr>
              <a:t>CONFIDENTIAL</a:t>
            </a:r>
            <a:r>
              <a:rPr lang="ja-JP" altLang="en-US" sz="1200" kern="0" spc="30" dirty="0">
                <a:solidFill>
                  <a:srgbClr val="0641AF"/>
                </a:solidFill>
                <a:latin typeface="Calibri"/>
                <a:ea typeface="HGP創英角ｺﾞｼｯｸUB"/>
                <a:cs typeface="HGP創英角ｺﾞｼｯｸUB"/>
              </a:rPr>
              <a:t> </a:t>
            </a:r>
            <a:r>
              <a:rPr lang="en-US" altLang="zh-CN" sz="1200" kern="0" spc="30" dirty="0">
                <a:solidFill>
                  <a:srgbClr val="0641AF"/>
                </a:solidFill>
                <a:latin typeface="Calibri"/>
                <a:ea typeface="HGP創英角ｺﾞｼｯｸUB"/>
                <a:cs typeface="HGP創英角ｺﾞｼｯｸUB"/>
              </a:rPr>
              <a:t>B</a:t>
            </a:r>
          </a:p>
        </p:txBody>
      </p:sp>
      <p:sp>
        <p:nvSpPr>
          <p:cNvPr id="15" name="TextBox 1"/>
          <p:cNvSpPr txBox="1"/>
          <p:nvPr userDrawn="1"/>
        </p:nvSpPr>
        <p:spPr>
          <a:xfrm>
            <a:off x="3991582" y="6666630"/>
            <a:ext cx="1090240" cy="110287"/>
          </a:xfrm>
          <a:prstGeom prst="rect">
            <a:avLst/>
          </a:prstGeom>
          <a:noFill/>
        </p:spPr>
        <p:txBody>
          <a:bodyPr wrap="none" lIns="0" tIns="0" rIns="0" anchor="ctr">
            <a:noAutofit/>
          </a:bodyPr>
          <a:lstStyle/>
          <a:p>
            <a:pPr fontAlgn="auto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spc="10" dirty="0">
                <a:solidFill>
                  <a:srgbClr val="727271"/>
                </a:solidFill>
                <a:latin typeface="Calibri"/>
                <a:ea typeface="HGP創英角ｺﾞｼｯｸUB"/>
                <a:cs typeface="HGP創英角ｺﾞｼｯｸUB"/>
              </a:rPr>
              <a:t>©  OMRON  Corporation</a:t>
            </a:r>
          </a:p>
        </p:txBody>
      </p:sp>
      <p:sp>
        <p:nvSpPr>
          <p:cNvPr id="16" name="スライド番号プレースホルダー 3"/>
          <p:cNvSpPr txBox="1">
            <a:spLocks/>
          </p:cNvSpPr>
          <p:nvPr userDrawn="1"/>
        </p:nvSpPr>
        <p:spPr>
          <a:xfrm>
            <a:off x="6928017" y="6522917"/>
            <a:ext cx="2133600" cy="2769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8903490-454A-4EFF-80E2-CCF9D1732798}" type="slidenum">
              <a:rPr lang="ja-JP" altLang="en-US" sz="1200" smtClean="0">
                <a:solidFill>
                  <a:srgbClr val="103DB6"/>
                </a:solidFill>
                <a:ea typeface="HGP創英角ｺﾞｼｯｸUB"/>
                <a:cs typeface="HGP創英角ｺﾞｼｯｸUB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ja-JP" altLang="en-US" sz="1200" dirty="0">
              <a:solidFill>
                <a:srgbClr val="103DB6"/>
              </a:solidFill>
              <a:ea typeface="HGP創英角ｺﾞｼｯｸUB"/>
              <a:cs typeface="HGP創英角ｺﾞｼｯｸUB"/>
            </a:endParaRPr>
          </a:p>
        </p:txBody>
      </p:sp>
      <p:pic>
        <p:nvPicPr>
          <p:cNvPr id="10" name="図 18" descr="omron_logo_b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6" y="333380"/>
            <a:ext cx="10810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0062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 dirty="0">
              <a:solidFill>
                <a:prstClr val="white"/>
              </a:solidFill>
            </a:endParaRPr>
          </a:p>
        </p:txBody>
      </p:sp>
      <p:pic>
        <p:nvPicPr>
          <p:cNvPr id="11" name="図 10" descr="2017_omron_kickoff_format_hb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09" y="-4669"/>
            <a:ext cx="1263991" cy="685800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76074" y="86814"/>
            <a:ext cx="4810091" cy="6690067"/>
            <a:chOff x="82413" y="86814"/>
            <a:chExt cx="5210932" cy="6690067"/>
          </a:xfrm>
        </p:grpSpPr>
        <p:pic>
          <p:nvPicPr>
            <p:cNvPr id="10" name="図 9" descr="2017_omron_kickoff_format_ha-02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3" y="86814"/>
              <a:ext cx="5210932" cy="669006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400050" y="2514600"/>
              <a:ext cx="1066800" cy="1790700"/>
            </a:xfrm>
            <a:prstGeom prst="rect">
              <a:avLst/>
            </a:prstGeom>
            <a:solidFill>
              <a:srgbClr val="006E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kumimoji="1" lang="x-none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999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B124274-D8C5-2448-B8A2-8D8CD0C506B4}" type="datetime1">
              <a:rPr kumimoji="1" lang="ja-JP" altLang="en-US" smtClean="0">
                <a:solidFill>
                  <a:prstClr val="black"/>
                </a:solidFill>
                <a:latin typeface="Arial" charset="0"/>
                <a:cs typeface="+mn-cs"/>
              </a:rPr>
              <a:pPr defTabSz="457200"/>
              <a:t>2018/3/26</a:t>
            </a:fld>
            <a:endParaRPr kumimoji="1" lang="ja-JP" altLang="en-US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kumimoji="1" lang="ja-JP" altLang="en-US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8BE4B8B-56DD-C042-B68B-6CBB684AA62B}" type="slidenum">
              <a:rPr kumimoji="1" lang="ja-JP" altLang="en-US" smtClean="0">
                <a:solidFill>
                  <a:prstClr val="black"/>
                </a:solidFill>
                <a:latin typeface="Arial" charset="0"/>
                <a:cs typeface="+mn-cs"/>
              </a:rPr>
              <a:pPr defTabSz="457200"/>
              <a:t>‹#›</a:t>
            </a:fld>
            <a:endParaRPr kumimoji="1" lang="ja-JP" altLang="en-US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7" name="Freeform 3"/>
          <p:cNvSpPr/>
          <p:nvPr userDrawn="1"/>
        </p:nvSpPr>
        <p:spPr>
          <a:xfrm>
            <a:off x="2" y="25"/>
            <a:ext cx="9143998" cy="6857975"/>
          </a:xfrm>
          <a:custGeom>
            <a:avLst/>
            <a:gdLst>
              <a:gd name="connsiteX0" fmla="*/ 0 w 10692003"/>
              <a:gd name="connsiteY0" fmla="*/ 7560017 h 7560017"/>
              <a:gd name="connsiteX1" fmla="*/ 10692003 w 10692003"/>
              <a:gd name="connsiteY1" fmla="*/ 7560017 h 7560017"/>
              <a:gd name="connsiteX2" fmla="*/ 10692003 w 10692003"/>
              <a:gd name="connsiteY2" fmla="*/ 0 h 7560017"/>
              <a:gd name="connsiteX3" fmla="*/ 0 w 10692003"/>
              <a:gd name="connsiteY3" fmla="*/ 0 h 7560017"/>
              <a:gd name="connsiteX4" fmla="*/ 0 w 10692003"/>
              <a:gd name="connsiteY4" fmla="*/ 7560017 h 7560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92003" h="7560017">
                <a:moveTo>
                  <a:pt x="0" y="7560017"/>
                </a:moveTo>
                <a:lnTo>
                  <a:pt x="10692003" y="7560017"/>
                </a:lnTo>
                <a:lnTo>
                  <a:pt x="10692003" y="0"/>
                </a:lnTo>
                <a:lnTo>
                  <a:pt x="0" y="0"/>
                </a:lnTo>
                <a:lnTo>
                  <a:pt x="0" y="7560017"/>
                </a:lnTo>
              </a:path>
            </a:pathLst>
          </a:custGeom>
          <a:solidFill>
            <a:schemeClr val="bg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 dirty="0">
              <a:solidFill>
                <a:prstClr val="white"/>
              </a:solidFill>
            </a:endParaRPr>
          </a:p>
        </p:txBody>
      </p:sp>
      <p:sp>
        <p:nvSpPr>
          <p:cNvPr id="17" name="TextBox 1"/>
          <p:cNvSpPr txBox="1"/>
          <p:nvPr userDrawn="1"/>
        </p:nvSpPr>
        <p:spPr>
          <a:xfrm>
            <a:off x="454177" y="6717808"/>
            <a:ext cx="1228863" cy="1102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457200">
              <a:lnSpc>
                <a:spcPts val="500"/>
              </a:lnSpc>
            </a:pPr>
            <a:r>
              <a:rPr kumimoji="1" lang="en-US" altLang="zh-CN" sz="1200" kern="0" spc="30" dirty="0">
                <a:solidFill>
                  <a:srgbClr val="0070C0"/>
                </a:solidFill>
                <a:latin typeface="HGP創英角ｺﾞｼｯｸUB"/>
                <a:ea typeface="HGP創英角ｺﾞｼｯｸUB"/>
                <a:cs typeface="HGP創英角ｺﾞｼｯｸUB"/>
              </a:rPr>
              <a:t>CONFIDENTIAL</a:t>
            </a:r>
            <a:r>
              <a:rPr kumimoji="1" lang="ja-JP" altLang="en-US" sz="1200" kern="0" spc="30" dirty="0">
                <a:solidFill>
                  <a:srgbClr val="0070C0"/>
                </a:solidFill>
                <a:latin typeface="HGP創英角ｺﾞｼｯｸUB"/>
                <a:ea typeface="HGP創英角ｺﾞｼｯｸUB"/>
                <a:cs typeface="HGP創英角ｺﾞｼｯｸUB"/>
              </a:rPr>
              <a:t> </a:t>
            </a:r>
            <a:r>
              <a:rPr kumimoji="1" lang="en-US" altLang="ja-JP" sz="1200" kern="0" spc="30" dirty="0">
                <a:solidFill>
                  <a:srgbClr val="0070C0"/>
                </a:solidFill>
                <a:latin typeface="HGP創英角ｺﾞｼｯｸUB"/>
                <a:ea typeface="HGP創英角ｺﾞｼｯｸUB"/>
                <a:cs typeface="HGP創英角ｺﾞｼｯｸUB"/>
              </a:rPr>
              <a:t>B</a:t>
            </a:r>
            <a:endParaRPr kumimoji="1" lang="en-US" altLang="zh-CN" sz="1200" kern="0" spc="30" dirty="0">
              <a:solidFill>
                <a:srgbClr val="0070C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12" name="図 10" descr="omron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1349" y="68298"/>
            <a:ext cx="1096615" cy="24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/>
          <p:cNvSpPr txBox="1"/>
          <p:nvPr userDrawn="1"/>
        </p:nvSpPr>
        <p:spPr>
          <a:xfrm>
            <a:off x="334798" y="6688410"/>
            <a:ext cx="817211" cy="110287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defTabSz="457200" fontAlgn="auto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600" kern="0" spc="10" dirty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©  OMRON  Corporation</a:t>
            </a:r>
          </a:p>
        </p:txBody>
      </p:sp>
      <p:sp>
        <p:nvSpPr>
          <p:cNvPr id="8" name="二等辺三角形 7"/>
          <p:cNvSpPr/>
          <p:nvPr userDrawn="1"/>
        </p:nvSpPr>
        <p:spPr>
          <a:xfrm flipV="1">
            <a:off x="0" y="23"/>
            <a:ext cx="9144000" cy="4518000"/>
          </a:xfrm>
          <a:prstGeom prst="triangle">
            <a:avLst/>
          </a:prstGeom>
          <a:solidFill>
            <a:srgbClr val="005EB8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 dirty="0">
              <a:solidFill>
                <a:prstClr val="white"/>
              </a:solidFill>
            </a:endParaRPr>
          </a:p>
        </p:txBody>
      </p:sp>
      <p:sp>
        <p:nvSpPr>
          <p:cNvPr id="14" name="二等辺三角形 13"/>
          <p:cNvSpPr/>
          <p:nvPr userDrawn="1"/>
        </p:nvSpPr>
        <p:spPr>
          <a:xfrm>
            <a:off x="0" y="4505163"/>
            <a:ext cx="9144000" cy="2354400"/>
          </a:xfrm>
          <a:prstGeom prst="triangle">
            <a:avLst/>
          </a:prstGeom>
          <a:solidFill>
            <a:srgbClr val="005EB8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 dirty="0">
              <a:solidFill>
                <a:prstClr val="white"/>
              </a:solidFill>
            </a:endParaRPr>
          </a:p>
        </p:txBody>
      </p:sp>
      <p:pic>
        <p:nvPicPr>
          <p:cNvPr id="16" name="図 10" descr="omron_logo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0308" y="126000"/>
            <a:ext cx="1096615" cy="24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"/>
          <p:cNvSpPr txBox="1"/>
          <p:nvPr userDrawn="1"/>
        </p:nvSpPr>
        <p:spPr>
          <a:xfrm>
            <a:off x="497117" y="6735303"/>
            <a:ext cx="817211" cy="110287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defTabSz="457200" fontAlgn="auto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600" kern="0" spc="10" dirty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©  OMRON  Corporation</a:t>
            </a:r>
          </a:p>
        </p:txBody>
      </p:sp>
    </p:spTree>
    <p:extLst>
      <p:ext uri="{BB962C8B-B14F-4D97-AF65-F5344CB8AC3E}">
        <p14:creationId xmlns:p14="http://schemas.microsoft.com/office/powerpoint/2010/main" val="22381001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3"/>
          <p:cNvSpPr txBox="1">
            <a:spLocks/>
          </p:cNvSpPr>
          <p:nvPr userDrawn="1"/>
        </p:nvSpPr>
        <p:spPr>
          <a:xfrm>
            <a:off x="7040734" y="6519875"/>
            <a:ext cx="2133600" cy="25389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8BE4B8B-56DD-C042-B68B-6CBB684AA62B}" type="slidenum">
              <a:rPr lang="ja-JP" altLang="en-US" sz="1100" smtClean="0">
                <a:solidFill>
                  <a:prstClr val="black">
                    <a:lumMod val="50000"/>
                    <a:lumOff val="50000"/>
                  </a:prstClr>
                </a:solidFill>
                <a:latin typeface="HGP創英角ｺﾞｼｯｸUB"/>
                <a:ea typeface="HGP創英角ｺﾞｼｯｸUB"/>
                <a:cs typeface="HGP創英角ｺﾞｼｯｸUB"/>
              </a:rPr>
              <a:pPr algn="r"/>
              <a:t>‹#›</a:t>
            </a:fld>
            <a:endParaRPr lang="ja-JP" altLang="en-US" sz="1100" dirty="0">
              <a:solidFill>
                <a:prstClr val="black">
                  <a:lumMod val="50000"/>
                  <a:lumOff val="50000"/>
                </a:prstClr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title" hasCustomPrompt="1"/>
          </p:nvPr>
        </p:nvSpPr>
        <p:spPr>
          <a:xfrm>
            <a:off x="197954" y="128106"/>
            <a:ext cx="5527963" cy="531288"/>
          </a:xfrm>
          <a:prstGeom prst="rect">
            <a:avLst/>
          </a:prstGeom>
        </p:spPr>
        <p:txBody>
          <a:bodyPr vert="horz" anchor="ctr"/>
          <a:lstStyle>
            <a:lvl1pPr algn="l">
              <a:defRPr sz="3000" b="1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en-US" altLang="ja-JP" dirty="0"/>
              <a:t>Title </a:t>
            </a:r>
            <a:r>
              <a:rPr kumimoji="1" lang="ja-JP" altLang="en-US" dirty="0"/>
              <a:t>タイトルがここに入ります。</a:t>
            </a:r>
          </a:p>
        </p:txBody>
      </p:sp>
    </p:spTree>
    <p:extLst>
      <p:ext uri="{BB962C8B-B14F-4D97-AF65-F5344CB8AC3E}">
        <p14:creationId xmlns:p14="http://schemas.microsoft.com/office/powerpoint/2010/main" val="753205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57098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8A4A-1B18-47DA-91FA-E0B84A8C44A3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6EF83-E788-45BA-89BD-8FC27643BCE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103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17DD-D83F-494F-8DF9-0BC1D656FB12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5345A-3EF4-4AE8-A05D-1CBDAB1882C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432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9B18-BC70-435E-A831-AA6A3A12B290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CBB1-F609-4435-AE54-8ABF87DA7FD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488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>
            <a:lvl1pPr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48D5586-BD1D-4926-B917-A33342EF1BD2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>
            <a:lvl1pPr algn="ctr"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>
            <a:lvl1pPr algn="r"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D9596D-0CEA-4E93-87A3-064B5713DC5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15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692003"/>
              <a:gd name="connsiteY0" fmla="*/ 7560017 h 7560017"/>
              <a:gd name="connsiteX1" fmla="*/ 10692003 w 10692003"/>
              <a:gd name="connsiteY1" fmla="*/ 7560017 h 7560017"/>
              <a:gd name="connsiteX2" fmla="*/ 10692003 w 10692003"/>
              <a:gd name="connsiteY2" fmla="*/ 0 h 7560017"/>
              <a:gd name="connsiteX3" fmla="*/ 0 w 10692003"/>
              <a:gd name="connsiteY3" fmla="*/ 0 h 7560017"/>
              <a:gd name="connsiteX4" fmla="*/ 0 w 10692003"/>
              <a:gd name="connsiteY4" fmla="*/ 7560017 h 7560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92003" h="7560017">
                <a:moveTo>
                  <a:pt x="0" y="7560017"/>
                </a:moveTo>
                <a:lnTo>
                  <a:pt x="10692003" y="7560017"/>
                </a:lnTo>
                <a:lnTo>
                  <a:pt x="10692003" y="0"/>
                </a:lnTo>
                <a:lnTo>
                  <a:pt x="0" y="0"/>
                </a:lnTo>
                <a:lnTo>
                  <a:pt x="0" y="7560017"/>
                </a:lnTo>
              </a:path>
            </a:pathLst>
          </a:custGeom>
          <a:solidFill>
            <a:srgbClr val="BFBFC0">
              <a:alpha val="91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92075" y="100013"/>
            <a:ext cx="8959850" cy="6661150"/>
          </a:xfrm>
          <a:custGeom>
            <a:avLst/>
            <a:gdLst>
              <a:gd name="connsiteX0" fmla="*/ 10476001 w 10476002"/>
              <a:gd name="connsiteY0" fmla="*/ 7344029 h 7344029"/>
              <a:gd name="connsiteX1" fmla="*/ 0 w 10476002"/>
              <a:gd name="connsiteY1" fmla="*/ 7344029 h 7344029"/>
              <a:gd name="connsiteX2" fmla="*/ 0 w 10476002"/>
              <a:gd name="connsiteY2" fmla="*/ 0 h 7344029"/>
              <a:gd name="connsiteX3" fmla="*/ 10476001 w 10476002"/>
              <a:gd name="connsiteY3" fmla="*/ 0 h 7344029"/>
              <a:gd name="connsiteX4" fmla="*/ 10476001 w 10476002"/>
              <a:gd name="connsiteY4" fmla="*/ 7344029 h 7344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76002" h="7344029">
                <a:moveTo>
                  <a:pt x="10476001" y="7344029"/>
                </a:moveTo>
                <a:lnTo>
                  <a:pt x="0" y="7344029"/>
                </a:lnTo>
                <a:lnTo>
                  <a:pt x="0" y="0"/>
                </a:lnTo>
                <a:lnTo>
                  <a:pt x="10476001" y="0"/>
                </a:lnTo>
                <a:lnTo>
                  <a:pt x="10476001" y="7344029"/>
                </a:lnTo>
              </a:path>
            </a:pathLst>
          </a:custGeom>
          <a:solidFill>
            <a:schemeClr val="bg1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 rot="5400000">
            <a:off x="4471139" y="-3551634"/>
            <a:ext cx="201725" cy="8959272"/>
          </a:xfrm>
          <a:custGeom>
            <a:avLst/>
            <a:gdLst>
              <a:gd name="connsiteX0" fmla="*/ 0 w 2879991"/>
              <a:gd name="connsiteY0" fmla="*/ 7560005 h 7560005"/>
              <a:gd name="connsiteX1" fmla="*/ 2879991 w 2879991"/>
              <a:gd name="connsiteY1" fmla="*/ 7560005 h 7560005"/>
              <a:gd name="connsiteX2" fmla="*/ 2879991 w 2879991"/>
              <a:gd name="connsiteY2" fmla="*/ 0 h 7560005"/>
              <a:gd name="connsiteX3" fmla="*/ 0 w 2879991"/>
              <a:gd name="connsiteY3" fmla="*/ 0 h 7560005"/>
              <a:gd name="connsiteX4" fmla="*/ 0 w 2879991"/>
              <a:gd name="connsiteY4" fmla="*/ 7560005 h 7560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79991" h="7560005">
                <a:moveTo>
                  <a:pt x="0" y="7560005"/>
                </a:moveTo>
                <a:lnTo>
                  <a:pt x="2879991" y="7560005"/>
                </a:lnTo>
                <a:lnTo>
                  <a:pt x="2879991" y="0"/>
                </a:lnTo>
                <a:lnTo>
                  <a:pt x="0" y="0"/>
                </a:lnTo>
                <a:lnTo>
                  <a:pt x="0" y="7560005"/>
                </a:lnTo>
              </a:path>
            </a:pathLst>
          </a:custGeom>
          <a:gradFill flip="none" rotWithShape="1">
            <a:gsLst>
              <a:gs pos="0">
                <a:srgbClr val="727271">
                  <a:alpha val="35000"/>
                </a:srgbClr>
              </a:gs>
              <a:gs pos="80000">
                <a:srgbClr val="EFEFF0">
                  <a:alpha val="0"/>
                </a:srgbClr>
              </a:gs>
            </a:gsLst>
            <a:lin ang="0" scaled="1"/>
            <a:tileRect/>
          </a:gra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-3175" y="219076"/>
            <a:ext cx="198438" cy="468313"/>
          </a:xfrm>
          <a:custGeom>
            <a:avLst/>
            <a:gdLst>
              <a:gd name="connsiteX0" fmla="*/ 216001 w 216001"/>
              <a:gd name="connsiteY0" fmla="*/ 468007 h 468007"/>
              <a:gd name="connsiteX1" fmla="*/ 0 w 216001"/>
              <a:gd name="connsiteY1" fmla="*/ 468007 h 468007"/>
              <a:gd name="connsiteX2" fmla="*/ 0 w 216001"/>
              <a:gd name="connsiteY2" fmla="*/ 0 h 468007"/>
              <a:gd name="connsiteX3" fmla="*/ 216001 w 216001"/>
              <a:gd name="connsiteY3" fmla="*/ 0 h 468007"/>
              <a:gd name="connsiteX4" fmla="*/ 216001 w 216001"/>
              <a:gd name="connsiteY4" fmla="*/ 468007 h 468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6001" h="468007">
                <a:moveTo>
                  <a:pt x="216001" y="468007"/>
                </a:moveTo>
                <a:lnTo>
                  <a:pt x="0" y="468007"/>
                </a:lnTo>
                <a:lnTo>
                  <a:pt x="0" y="0"/>
                </a:lnTo>
                <a:lnTo>
                  <a:pt x="216001" y="0"/>
                </a:lnTo>
                <a:lnTo>
                  <a:pt x="216001" y="468007"/>
                </a:lnTo>
              </a:path>
            </a:pathLst>
          </a:custGeom>
          <a:solidFill>
            <a:srgbClr val="0641AF">
              <a:alpha val="9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37" name="図 18" descr="omron_logo_b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333377"/>
            <a:ext cx="10810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/>
          <p:nvPr/>
        </p:nvSpPr>
        <p:spPr>
          <a:xfrm>
            <a:off x="187325" y="6608764"/>
            <a:ext cx="812082" cy="110277"/>
          </a:xfrm>
          <a:prstGeom prst="rect">
            <a:avLst/>
          </a:prstGeom>
          <a:noFill/>
        </p:spPr>
        <p:txBody>
          <a:bodyPr wrap="none" lIns="0" tIns="0" rIns="0" bIns="4571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800" kern="0" spc="30" dirty="0">
                <a:solidFill>
                  <a:srgbClr val="0641AF"/>
                </a:solidFill>
                <a:latin typeface="HGP創英角ｺﾞｼｯｸUB"/>
                <a:ea typeface="HGP創英角ｺﾞｼｯｸUB"/>
                <a:cs typeface="HGP創英角ｺﾞｼｯｸUB"/>
              </a:rPr>
              <a:t>CONFIDENTIAL</a:t>
            </a:r>
            <a:r>
              <a:rPr lang="ja-JP" altLang="en-US" sz="800" kern="0" spc="30" baseline="0" dirty="0">
                <a:solidFill>
                  <a:srgbClr val="0641AF"/>
                </a:solidFill>
                <a:latin typeface="HGP創英角ｺﾞｼｯｸUB"/>
                <a:ea typeface="HGP創英角ｺﾞｼｯｸUB"/>
                <a:cs typeface="HGP創英角ｺﾞｼｯｸUB"/>
              </a:rPr>
              <a:t> </a:t>
            </a:r>
            <a:r>
              <a:rPr lang="en-US" altLang="ja-JP" sz="800" kern="0" spc="30" baseline="0" dirty="0">
                <a:solidFill>
                  <a:srgbClr val="0641AF"/>
                </a:solidFill>
                <a:latin typeface="HGP創英角ｺﾞｼｯｸUB"/>
                <a:ea typeface="HGP創英角ｺﾞｼｯｸUB"/>
                <a:cs typeface="HGP創英角ｺﾞｼｯｸUB"/>
              </a:rPr>
              <a:t>B</a:t>
            </a:r>
            <a:endParaRPr lang="en-US" altLang="zh-CN" sz="800" kern="0" spc="30" dirty="0">
              <a:solidFill>
                <a:srgbClr val="0641AF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3875089" y="6602415"/>
            <a:ext cx="866904" cy="110277"/>
          </a:xfrm>
          <a:prstGeom prst="rect">
            <a:avLst/>
          </a:prstGeom>
          <a:noFill/>
        </p:spPr>
        <p:txBody>
          <a:bodyPr wrap="none" lIns="0" tIns="0" rIns="0" bIns="4571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600" kern="0" spc="10" dirty="0">
                <a:solidFill>
                  <a:srgbClr val="727271"/>
                </a:solidFill>
                <a:latin typeface="HGP創英角ｺﾞｼｯｸUB"/>
                <a:ea typeface="HGP創英角ｺﾞｼｯｸUB"/>
                <a:cs typeface="HGP創英角ｺﾞｼｯｸUB"/>
              </a:rPr>
              <a:t>©  OMRON  Corporation</a:t>
            </a:r>
          </a:p>
        </p:txBody>
      </p:sp>
      <p:sp>
        <p:nvSpPr>
          <p:cNvPr id="23" name="スライド番号プレースホルダー 3"/>
          <p:cNvSpPr txBox="1">
            <a:spLocks/>
          </p:cNvSpPr>
          <p:nvPr/>
        </p:nvSpPr>
        <p:spPr>
          <a:xfrm>
            <a:off x="6905625" y="6510338"/>
            <a:ext cx="2133600" cy="254000"/>
          </a:xfrm>
          <a:prstGeom prst="rect">
            <a:avLst/>
          </a:prstGeom>
        </p:spPr>
        <p:txBody>
          <a:bodyPr lIns="91418" tIns="45710" rIns="91418" bIns="4571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EFCCFFFA-6529-4324-9C65-09172D1946F6}" type="slidenum">
              <a:rPr kumimoji="1" lang="ja-JP" altLang="en-US" sz="800" smtClean="0">
                <a:solidFill>
                  <a:srgbClr val="103DB6"/>
                </a:solidFill>
                <a:latin typeface="HGP創英角ｺﾞｼｯｸUB"/>
                <a:ea typeface="HGP創英角ｺﾞｼｯｸUB"/>
                <a:cs typeface="HGP創英角ｺﾞｼｯｸUB"/>
              </a:rPr>
              <a:pPr algn="r" eaLnBrk="1" hangingPunct="1">
                <a:defRPr/>
              </a:pPr>
              <a:t>‹#›</a:t>
            </a:fld>
            <a:endParaRPr kumimoji="1" lang="ja-JP" altLang="en-US" sz="800" dirty="0">
              <a:solidFill>
                <a:srgbClr val="103DB6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371033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45709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09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defTabSz="45709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defTabSz="45709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defTabSz="45709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090" algn="ctr" defTabSz="45709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180" algn="ctr" defTabSz="45709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270" algn="ctr" defTabSz="45709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361" algn="ctr" defTabSz="45709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818" indent="-342818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2" indent="-285681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indent="-228545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6" indent="-228545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6" indent="-228545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6" indent="-228545" algn="l" defTabSz="45709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45709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45709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45709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>
            <a:lvl1pPr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D4933D-009A-445C-9CF5-1AEBDFC1AAFA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>
            <a:lvl1pPr algn="ctr"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>
            <a:lvl1pPr algn="r"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A86418-5291-4527-9396-953EBFB490F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15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692003"/>
              <a:gd name="connsiteY0" fmla="*/ 7560017 h 7560017"/>
              <a:gd name="connsiteX1" fmla="*/ 10692003 w 10692003"/>
              <a:gd name="connsiteY1" fmla="*/ 7560017 h 7560017"/>
              <a:gd name="connsiteX2" fmla="*/ 10692003 w 10692003"/>
              <a:gd name="connsiteY2" fmla="*/ 0 h 7560017"/>
              <a:gd name="connsiteX3" fmla="*/ 0 w 10692003"/>
              <a:gd name="connsiteY3" fmla="*/ 0 h 7560017"/>
              <a:gd name="connsiteX4" fmla="*/ 0 w 10692003"/>
              <a:gd name="connsiteY4" fmla="*/ 7560017 h 7560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92003" h="7560017">
                <a:moveTo>
                  <a:pt x="0" y="7560017"/>
                </a:moveTo>
                <a:lnTo>
                  <a:pt x="10692003" y="7560017"/>
                </a:lnTo>
                <a:lnTo>
                  <a:pt x="10692003" y="0"/>
                </a:lnTo>
                <a:lnTo>
                  <a:pt x="0" y="0"/>
                </a:lnTo>
                <a:lnTo>
                  <a:pt x="0" y="7560017"/>
                </a:lnTo>
              </a:path>
            </a:pathLst>
          </a:custGeom>
          <a:solidFill>
            <a:srgbClr val="BFBFC0">
              <a:alpha val="91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92075" y="100013"/>
            <a:ext cx="8959850" cy="6661150"/>
          </a:xfrm>
          <a:custGeom>
            <a:avLst/>
            <a:gdLst>
              <a:gd name="connsiteX0" fmla="*/ 10476001 w 10476002"/>
              <a:gd name="connsiteY0" fmla="*/ 7344029 h 7344029"/>
              <a:gd name="connsiteX1" fmla="*/ 0 w 10476002"/>
              <a:gd name="connsiteY1" fmla="*/ 7344029 h 7344029"/>
              <a:gd name="connsiteX2" fmla="*/ 0 w 10476002"/>
              <a:gd name="connsiteY2" fmla="*/ 0 h 7344029"/>
              <a:gd name="connsiteX3" fmla="*/ 10476001 w 10476002"/>
              <a:gd name="connsiteY3" fmla="*/ 0 h 7344029"/>
              <a:gd name="connsiteX4" fmla="*/ 10476001 w 10476002"/>
              <a:gd name="connsiteY4" fmla="*/ 7344029 h 7344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76002" h="7344029">
                <a:moveTo>
                  <a:pt x="10476001" y="7344029"/>
                </a:moveTo>
                <a:lnTo>
                  <a:pt x="0" y="7344029"/>
                </a:lnTo>
                <a:lnTo>
                  <a:pt x="0" y="0"/>
                </a:lnTo>
                <a:lnTo>
                  <a:pt x="10476001" y="0"/>
                </a:lnTo>
                <a:lnTo>
                  <a:pt x="10476001" y="7344029"/>
                </a:lnTo>
              </a:path>
            </a:pathLst>
          </a:custGeom>
          <a:solidFill>
            <a:schemeClr val="bg1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 rot="5400000">
            <a:off x="4471139" y="-3551634"/>
            <a:ext cx="201725" cy="8959272"/>
          </a:xfrm>
          <a:custGeom>
            <a:avLst/>
            <a:gdLst>
              <a:gd name="connsiteX0" fmla="*/ 0 w 2879991"/>
              <a:gd name="connsiteY0" fmla="*/ 7560005 h 7560005"/>
              <a:gd name="connsiteX1" fmla="*/ 2879991 w 2879991"/>
              <a:gd name="connsiteY1" fmla="*/ 7560005 h 7560005"/>
              <a:gd name="connsiteX2" fmla="*/ 2879991 w 2879991"/>
              <a:gd name="connsiteY2" fmla="*/ 0 h 7560005"/>
              <a:gd name="connsiteX3" fmla="*/ 0 w 2879991"/>
              <a:gd name="connsiteY3" fmla="*/ 0 h 7560005"/>
              <a:gd name="connsiteX4" fmla="*/ 0 w 2879991"/>
              <a:gd name="connsiteY4" fmla="*/ 7560005 h 7560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79991" h="7560005">
                <a:moveTo>
                  <a:pt x="0" y="7560005"/>
                </a:moveTo>
                <a:lnTo>
                  <a:pt x="2879991" y="7560005"/>
                </a:lnTo>
                <a:lnTo>
                  <a:pt x="2879991" y="0"/>
                </a:lnTo>
                <a:lnTo>
                  <a:pt x="0" y="0"/>
                </a:lnTo>
                <a:lnTo>
                  <a:pt x="0" y="7560005"/>
                </a:lnTo>
              </a:path>
            </a:pathLst>
          </a:custGeom>
          <a:gradFill flip="none" rotWithShape="1">
            <a:gsLst>
              <a:gs pos="0">
                <a:srgbClr val="727271">
                  <a:alpha val="35000"/>
                </a:srgbClr>
              </a:gs>
              <a:gs pos="80000">
                <a:srgbClr val="EFEFF0">
                  <a:alpha val="0"/>
                </a:srgbClr>
              </a:gs>
            </a:gsLst>
            <a:lin ang="0" scaled="1"/>
            <a:tileRect/>
          </a:gra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-3175" y="219076"/>
            <a:ext cx="198438" cy="468313"/>
          </a:xfrm>
          <a:custGeom>
            <a:avLst/>
            <a:gdLst>
              <a:gd name="connsiteX0" fmla="*/ 216001 w 216001"/>
              <a:gd name="connsiteY0" fmla="*/ 468007 h 468007"/>
              <a:gd name="connsiteX1" fmla="*/ 0 w 216001"/>
              <a:gd name="connsiteY1" fmla="*/ 468007 h 468007"/>
              <a:gd name="connsiteX2" fmla="*/ 0 w 216001"/>
              <a:gd name="connsiteY2" fmla="*/ 0 h 468007"/>
              <a:gd name="connsiteX3" fmla="*/ 216001 w 216001"/>
              <a:gd name="connsiteY3" fmla="*/ 0 h 468007"/>
              <a:gd name="connsiteX4" fmla="*/ 216001 w 216001"/>
              <a:gd name="connsiteY4" fmla="*/ 468007 h 468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6001" h="468007">
                <a:moveTo>
                  <a:pt x="216001" y="468007"/>
                </a:moveTo>
                <a:lnTo>
                  <a:pt x="0" y="468007"/>
                </a:lnTo>
                <a:lnTo>
                  <a:pt x="0" y="0"/>
                </a:lnTo>
                <a:lnTo>
                  <a:pt x="216001" y="0"/>
                </a:lnTo>
                <a:lnTo>
                  <a:pt x="216001" y="468007"/>
                </a:lnTo>
              </a:path>
            </a:pathLst>
          </a:custGeom>
          <a:solidFill>
            <a:srgbClr val="0641AF">
              <a:alpha val="9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37" name="図 18" descr="omron_logo_b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333377"/>
            <a:ext cx="10810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/>
          <p:nvPr/>
        </p:nvSpPr>
        <p:spPr>
          <a:xfrm>
            <a:off x="187325" y="6608764"/>
            <a:ext cx="800100" cy="109537"/>
          </a:xfrm>
          <a:prstGeom prst="rect">
            <a:avLst/>
          </a:prstGeom>
          <a:noFill/>
        </p:spPr>
        <p:txBody>
          <a:bodyPr wrap="none" lIns="0" tIns="0" rIns="0" bIns="4571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800" kern="0" spc="30" dirty="0">
                <a:solidFill>
                  <a:srgbClr val="0641AF"/>
                </a:solidFill>
                <a:latin typeface="HGP創英角ｺﾞｼｯｸUB"/>
                <a:ea typeface="HGP創英角ｺﾞｼｯｸUB"/>
                <a:cs typeface="HGP創英角ｺﾞｼｯｸUB"/>
              </a:rPr>
              <a:t>CONFIDENTIAL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875089" y="6602415"/>
            <a:ext cx="866904" cy="110277"/>
          </a:xfrm>
          <a:prstGeom prst="rect">
            <a:avLst/>
          </a:prstGeom>
          <a:noFill/>
        </p:spPr>
        <p:txBody>
          <a:bodyPr wrap="none" lIns="0" tIns="0" rIns="0" bIns="4571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600" kern="0" spc="10" dirty="0">
                <a:solidFill>
                  <a:srgbClr val="727271"/>
                </a:solidFill>
                <a:latin typeface="HGP創英角ｺﾞｼｯｸUB"/>
                <a:ea typeface="HGP創英角ｺﾞｼｯｸUB"/>
                <a:cs typeface="HGP創英角ｺﾞｼｯｸUB"/>
              </a:rPr>
              <a:t>©  OMRON  Corporation</a:t>
            </a:r>
          </a:p>
        </p:txBody>
      </p:sp>
      <p:sp>
        <p:nvSpPr>
          <p:cNvPr id="23" name="スライド番号プレースホルダー 3"/>
          <p:cNvSpPr txBox="1">
            <a:spLocks/>
          </p:cNvSpPr>
          <p:nvPr/>
        </p:nvSpPr>
        <p:spPr>
          <a:xfrm>
            <a:off x="6905625" y="6510338"/>
            <a:ext cx="2133600" cy="254000"/>
          </a:xfrm>
          <a:prstGeom prst="rect">
            <a:avLst/>
          </a:prstGeom>
        </p:spPr>
        <p:txBody>
          <a:bodyPr lIns="91418" tIns="45710" rIns="91418" bIns="4571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4F59CC7D-E48F-4BEE-B14A-38DF161CFA22}" type="slidenum">
              <a:rPr kumimoji="1" lang="ja-JP" altLang="en-US" sz="800" smtClean="0">
                <a:solidFill>
                  <a:srgbClr val="103DB6"/>
                </a:solidFill>
                <a:latin typeface="HGP創英角ｺﾞｼｯｸUB"/>
                <a:ea typeface="HGP創英角ｺﾞｼｯｸUB"/>
                <a:cs typeface="HGP創英角ｺﾞｼｯｸUB"/>
              </a:rPr>
              <a:pPr algn="r" eaLnBrk="1" hangingPunct="1">
                <a:defRPr/>
              </a:pPr>
              <a:t>‹#›</a:t>
            </a:fld>
            <a:endParaRPr kumimoji="1" lang="ja-JP" altLang="en-US" sz="800" dirty="0">
              <a:solidFill>
                <a:srgbClr val="103DB6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74004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defTabSz="45709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09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defTabSz="45709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defTabSz="45709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defTabSz="45709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090" algn="ctr" defTabSz="45709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180" algn="ctr" defTabSz="45709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270" algn="ctr" defTabSz="45709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361" algn="ctr" defTabSz="45709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818" indent="-342818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2" indent="-285681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indent="-228545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6" indent="-228545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6" indent="-228545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6" indent="-228545" algn="l" defTabSz="45709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45709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45709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45709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66410" y="416732"/>
            <a:ext cx="6859855" cy="311479"/>
          </a:xfrm>
          <a:prstGeom prst="rect">
            <a:avLst/>
          </a:prstGeom>
        </p:spPr>
        <p:txBody>
          <a:bodyPr vert="horz" lIns="0" tIns="45602" rIns="0" bIns="45602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0" y="12700"/>
            <a:ext cx="9144000" cy="0"/>
          </a:xfrm>
          <a:prstGeom prst="line">
            <a:avLst/>
          </a:prstGeom>
          <a:noFill/>
          <a:ln w="76200">
            <a:solidFill>
              <a:srgbClr val="0C60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186" tIns="45602" rIns="91186" bIns="45602" anchor="ctr">
            <a:spAutoFit/>
          </a:bodyPr>
          <a:lstStyle/>
          <a:p>
            <a:pPr defTabSz="582580" eaLnBrk="0" hangingPunct="0"/>
            <a:endParaRPr lang="ja-JP" altLang="en-US" sz="2400" dirty="0">
              <a:solidFill>
                <a:srgbClr val="000000"/>
              </a:solidFill>
              <a:latin typeface="Arial" charset="0"/>
              <a:ea typeface="Meiryo UI" pitchFamily="50" charset="-128"/>
              <a:cs typeface="Meiryo UI" pitchFamily="50" charset="-128"/>
              <a:sym typeface="Helvetica Light" charset="0"/>
            </a:endParaRPr>
          </a:p>
        </p:txBody>
      </p:sp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574" y="277835"/>
            <a:ext cx="1080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Line 11"/>
          <p:cNvSpPr>
            <a:spLocks noChangeShapeType="1"/>
          </p:cNvSpPr>
          <p:nvPr/>
        </p:nvSpPr>
        <p:spPr bwMode="auto">
          <a:xfrm>
            <a:off x="0" y="6842125"/>
            <a:ext cx="9144000" cy="0"/>
          </a:xfrm>
          <a:prstGeom prst="line">
            <a:avLst/>
          </a:prstGeom>
          <a:noFill/>
          <a:ln w="76200">
            <a:solidFill>
              <a:srgbClr val="0C60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186" tIns="45602" rIns="91186" bIns="45602" anchor="ctr">
            <a:spAutoFit/>
          </a:bodyPr>
          <a:lstStyle/>
          <a:p>
            <a:pPr defTabSz="582580" eaLnBrk="0" hangingPunct="0"/>
            <a:endParaRPr lang="ja-JP" altLang="en-US" sz="2400" dirty="0">
              <a:solidFill>
                <a:srgbClr val="000000"/>
              </a:solidFill>
              <a:latin typeface="Arial" charset="0"/>
              <a:ea typeface="Meiryo UI" pitchFamily="50" charset="-128"/>
              <a:cs typeface="Meiryo UI" pitchFamily="50" charset="-128"/>
              <a:sym typeface="Helvetica Light" charset="0"/>
            </a:endParaRPr>
          </a:p>
        </p:txBody>
      </p:sp>
      <p:pic>
        <p:nvPicPr>
          <p:cNvPr id="2055" name="図 6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1" y="198645"/>
            <a:ext cx="353183" cy="48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196261" y="616270"/>
            <a:ext cx="7623872" cy="471668"/>
          </a:xfrm>
          <a:prstGeom prst="rect">
            <a:avLst/>
          </a:prstGeom>
          <a:gradFill rotWithShape="1">
            <a:gsLst>
              <a:gs pos="0">
                <a:srgbClr val="0C60B9"/>
              </a:gs>
              <a:gs pos="100000">
                <a:schemeClr val="bg1">
                  <a:alpha val="98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square" lIns="50661" tIns="50661" rIns="50661" bIns="50661" anchor="ctr">
            <a:spAutoFit/>
          </a:bodyPr>
          <a:lstStyle/>
          <a:p>
            <a:pPr defTabSz="582580" eaLnBrk="0" hangingPunct="0"/>
            <a:endParaRPr lang="ja-JP" altLang="en-US" sz="2400" dirty="0">
              <a:solidFill>
                <a:srgbClr val="000000"/>
              </a:solidFill>
              <a:latin typeface="Helvetica Light" charset="0"/>
              <a:ea typeface="HGP創英角ｺﾞｼｯｸUB" pitchFamily="50" charset="-128"/>
              <a:cs typeface="Meiryo UI" pitchFamily="50" charset="-128"/>
              <a:sym typeface="Helvetica Light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19352" y="6557291"/>
            <a:ext cx="931197" cy="26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186" tIns="45602" rIns="91186" bIns="45602">
            <a:spAutoFit/>
          </a:bodyPr>
          <a:lstStyle>
            <a:lvl1pPr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9pPr>
          </a:lstStyle>
          <a:p>
            <a:pPr defTabSz="582580"/>
            <a:r>
              <a:rPr kumimoji="1" lang="en-US" altLang="ja-JP" sz="1100" dirty="0">
                <a:solidFill>
                  <a:srgbClr val="FF3300"/>
                </a:solidFill>
                <a:latin typeface="Arial" pitchFamily="34" charset="0"/>
                <a:ea typeface="メイリオ"/>
              </a:rPr>
              <a:t>Confidential</a:t>
            </a:r>
          </a:p>
        </p:txBody>
      </p:sp>
      <p:sp>
        <p:nvSpPr>
          <p:cNvPr id="16" name="TextBox 13"/>
          <p:cNvSpPr txBox="1"/>
          <p:nvPr/>
        </p:nvSpPr>
        <p:spPr>
          <a:xfrm>
            <a:off x="8752462" y="6604508"/>
            <a:ext cx="190467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 defTabSz="911858" fontAlgn="auto">
              <a:spcBef>
                <a:spcPts val="0"/>
              </a:spcBef>
              <a:spcAft>
                <a:spcPts val="0"/>
              </a:spcAft>
              <a:defRPr/>
            </a:pPr>
            <a:fld id="{9D53E389-1311-4796-9190-1F74A8EADEA2}" type="slidenum">
              <a:rPr lang="en-US" sz="110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sym typeface="Helvetica Light" charset="0"/>
              </a:rPr>
              <a:pPr algn="r" defTabSz="9118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sym typeface="Helvetica Light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84789" y="6557291"/>
            <a:ext cx="1774537" cy="26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186" tIns="45602" rIns="91186" bIns="45602">
            <a:spAutoFit/>
          </a:bodyPr>
          <a:lstStyle>
            <a:lvl1pPr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Helvetica Light" charset="0"/>
              </a:defRPr>
            </a:lvl9pPr>
          </a:lstStyle>
          <a:p>
            <a:pPr defTabSz="582580"/>
            <a:r>
              <a:rPr kumimoji="1" lang="en-US" altLang="ja-JP" sz="1100" dirty="0">
                <a:latin typeface="Arial" pitchFamily="34" charset="0"/>
                <a:ea typeface="メイリオ"/>
              </a:rPr>
              <a:t>© OMRON Corporation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92429" y="6613260"/>
            <a:ext cx="190467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 defTabSz="9118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C60B9"/>
                </a:solidFill>
                <a:latin typeface="Arial" pitchFamily="34" charset="0"/>
                <a:ea typeface="ＭＳ Ｐゴシック" pitchFamily="50" charset="-128"/>
                <a:sym typeface="Helvetica Light" charset="0"/>
              </a:rPr>
              <a:t>●</a:t>
            </a:r>
            <a:endParaRPr lang="en-US" sz="1000" dirty="0">
              <a:solidFill>
                <a:srgbClr val="0055C4"/>
              </a:solidFill>
              <a:latin typeface="Arial" pitchFamily="34" charset="0"/>
              <a:ea typeface="ＭＳ Ｐゴシック" pitchFamily="50" charset="-128"/>
              <a:sym typeface="Helvetica Light" charset="0"/>
            </a:endParaRPr>
          </a:p>
          <a:p>
            <a:pPr defTabSz="582580" eaLnBrk="0" hangingPunct="0"/>
            <a:endParaRPr lang="en-US" sz="1000" dirty="0">
              <a:solidFill>
                <a:srgbClr val="0055C4"/>
              </a:solidFill>
              <a:latin typeface="Arial" pitchFamily="34" charset="0"/>
              <a:ea typeface="ＭＳ Ｐゴシック" pitchFamily="50" charset="-128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8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 i="0" kern="1200" spc="20" baseline="0">
          <a:solidFill>
            <a:schemeClr val="tx2"/>
          </a:solidFill>
          <a:latin typeface="メイリオ"/>
          <a:ea typeface="メイリオ"/>
          <a:cs typeface="メイリオ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ＭＳ Ｐゴシック" pitchFamily="50" charset="-128"/>
        </a:defRPr>
      </a:lvl5pPr>
      <a:lvl6pPr marL="455928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ＭＳ Ｐゴシック" pitchFamily="50" charset="-128"/>
        </a:defRPr>
      </a:lvl6pPr>
      <a:lvl7pPr marL="911858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ＭＳ Ｐゴシック" pitchFamily="50" charset="-128"/>
        </a:defRPr>
      </a:lvl7pPr>
      <a:lvl8pPr marL="1367788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ＭＳ Ｐゴシック" pitchFamily="50" charset="-128"/>
        </a:defRPr>
      </a:lvl8pPr>
      <a:lvl9pPr marL="1823727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ＭＳ Ｐゴシック" pitchFamily="50" charset="-128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kumimoji="1" sz="2400">
          <a:solidFill>
            <a:srgbClr val="0055C4"/>
          </a:solidFill>
          <a:latin typeface="+mn-lt"/>
          <a:ea typeface="+mn-ea"/>
          <a:cs typeface="+mn-cs"/>
        </a:defRPr>
      </a:lvl1pPr>
      <a:lvl2pPr marL="740890" indent="-28494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2pPr>
      <a:lvl3pPr marL="1139830" indent="-227965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595761" indent="-227965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1696" indent="-227965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5pPr>
      <a:lvl6pPr marL="2507627" indent="-227965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63560" indent="-227965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19495" indent="-227965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75429" indent="-227965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18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28" algn="l" defTabSz="9118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58" algn="l" defTabSz="9118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88" algn="l" defTabSz="9118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27" algn="l" defTabSz="9118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662" algn="l" defTabSz="9118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596" algn="l" defTabSz="9118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528" algn="l" defTabSz="9118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459" algn="l" defTabSz="9118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>
            <a:lvl1pPr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5B3171-AA4D-4978-AE39-E180ED4EE574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>
            <a:lvl1pPr algn="ctr"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>
            <a:lvl1pPr algn="r"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B20EAF7-0216-4A18-B2BF-0D8AB7FBB26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15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692003"/>
              <a:gd name="connsiteY0" fmla="*/ 7560017 h 7560017"/>
              <a:gd name="connsiteX1" fmla="*/ 10692003 w 10692003"/>
              <a:gd name="connsiteY1" fmla="*/ 7560017 h 7560017"/>
              <a:gd name="connsiteX2" fmla="*/ 10692003 w 10692003"/>
              <a:gd name="connsiteY2" fmla="*/ 0 h 7560017"/>
              <a:gd name="connsiteX3" fmla="*/ 0 w 10692003"/>
              <a:gd name="connsiteY3" fmla="*/ 0 h 7560017"/>
              <a:gd name="connsiteX4" fmla="*/ 0 w 10692003"/>
              <a:gd name="connsiteY4" fmla="*/ 7560017 h 7560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92003" h="7560017">
                <a:moveTo>
                  <a:pt x="0" y="7560017"/>
                </a:moveTo>
                <a:lnTo>
                  <a:pt x="10692003" y="7560017"/>
                </a:lnTo>
                <a:lnTo>
                  <a:pt x="10692003" y="0"/>
                </a:lnTo>
                <a:lnTo>
                  <a:pt x="0" y="0"/>
                </a:lnTo>
                <a:lnTo>
                  <a:pt x="0" y="7560017"/>
                </a:lnTo>
              </a:path>
            </a:pathLst>
          </a:custGeom>
          <a:solidFill>
            <a:srgbClr val="BFBFC0">
              <a:alpha val="91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92075" y="100013"/>
            <a:ext cx="8959850" cy="6661150"/>
          </a:xfrm>
          <a:custGeom>
            <a:avLst/>
            <a:gdLst>
              <a:gd name="connsiteX0" fmla="*/ 10476001 w 10476002"/>
              <a:gd name="connsiteY0" fmla="*/ 7344029 h 7344029"/>
              <a:gd name="connsiteX1" fmla="*/ 0 w 10476002"/>
              <a:gd name="connsiteY1" fmla="*/ 7344029 h 7344029"/>
              <a:gd name="connsiteX2" fmla="*/ 0 w 10476002"/>
              <a:gd name="connsiteY2" fmla="*/ 0 h 7344029"/>
              <a:gd name="connsiteX3" fmla="*/ 10476001 w 10476002"/>
              <a:gd name="connsiteY3" fmla="*/ 0 h 7344029"/>
              <a:gd name="connsiteX4" fmla="*/ 10476001 w 10476002"/>
              <a:gd name="connsiteY4" fmla="*/ 7344029 h 7344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76002" h="7344029">
                <a:moveTo>
                  <a:pt x="10476001" y="7344029"/>
                </a:moveTo>
                <a:lnTo>
                  <a:pt x="0" y="7344029"/>
                </a:lnTo>
                <a:lnTo>
                  <a:pt x="0" y="0"/>
                </a:lnTo>
                <a:lnTo>
                  <a:pt x="10476001" y="0"/>
                </a:lnTo>
                <a:lnTo>
                  <a:pt x="10476001" y="7344029"/>
                </a:lnTo>
              </a:path>
            </a:pathLst>
          </a:custGeom>
          <a:solidFill>
            <a:schemeClr val="bg1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 rot="5400000">
            <a:off x="4471139" y="-3551634"/>
            <a:ext cx="201725" cy="8959272"/>
          </a:xfrm>
          <a:custGeom>
            <a:avLst/>
            <a:gdLst>
              <a:gd name="connsiteX0" fmla="*/ 0 w 2879991"/>
              <a:gd name="connsiteY0" fmla="*/ 7560005 h 7560005"/>
              <a:gd name="connsiteX1" fmla="*/ 2879991 w 2879991"/>
              <a:gd name="connsiteY1" fmla="*/ 7560005 h 7560005"/>
              <a:gd name="connsiteX2" fmla="*/ 2879991 w 2879991"/>
              <a:gd name="connsiteY2" fmla="*/ 0 h 7560005"/>
              <a:gd name="connsiteX3" fmla="*/ 0 w 2879991"/>
              <a:gd name="connsiteY3" fmla="*/ 0 h 7560005"/>
              <a:gd name="connsiteX4" fmla="*/ 0 w 2879991"/>
              <a:gd name="connsiteY4" fmla="*/ 7560005 h 7560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79991" h="7560005">
                <a:moveTo>
                  <a:pt x="0" y="7560005"/>
                </a:moveTo>
                <a:lnTo>
                  <a:pt x="2879991" y="7560005"/>
                </a:lnTo>
                <a:lnTo>
                  <a:pt x="2879991" y="0"/>
                </a:lnTo>
                <a:lnTo>
                  <a:pt x="0" y="0"/>
                </a:lnTo>
                <a:lnTo>
                  <a:pt x="0" y="7560005"/>
                </a:lnTo>
              </a:path>
            </a:pathLst>
          </a:custGeom>
          <a:gradFill flip="none" rotWithShape="1">
            <a:gsLst>
              <a:gs pos="0">
                <a:srgbClr val="727271">
                  <a:alpha val="35000"/>
                </a:srgbClr>
              </a:gs>
              <a:gs pos="80000">
                <a:srgbClr val="EFEFF0">
                  <a:alpha val="0"/>
                </a:srgbClr>
              </a:gs>
            </a:gsLst>
            <a:lin ang="0" scaled="1"/>
            <a:tileRect/>
          </a:gra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-3175" y="219076"/>
            <a:ext cx="198438" cy="468313"/>
          </a:xfrm>
          <a:custGeom>
            <a:avLst/>
            <a:gdLst>
              <a:gd name="connsiteX0" fmla="*/ 216001 w 216001"/>
              <a:gd name="connsiteY0" fmla="*/ 468007 h 468007"/>
              <a:gd name="connsiteX1" fmla="*/ 0 w 216001"/>
              <a:gd name="connsiteY1" fmla="*/ 468007 h 468007"/>
              <a:gd name="connsiteX2" fmla="*/ 0 w 216001"/>
              <a:gd name="connsiteY2" fmla="*/ 0 h 468007"/>
              <a:gd name="connsiteX3" fmla="*/ 216001 w 216001"/>
              <a:gd name="connsiteY3" fmla="*/ 0 h 468007"/>
              <a:gd name="connsiteX4" fmla="*/ 216001 w 216001"/>
              <a:gd name="connsiteY4" fmla="*/ 468007 h 468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6001" h="468007">
                <a:moveTo>
                  <a:pt x="216001" y="468007"/>
                </a:moveTo>
                <a:lnTo>
                  <a:pt x="0" y="468007"/>
                </a:lnTo>
                <a:lnTo>
                  <a:pt x="0" y="0"/>
                </a:lnTo>
                <a:lnTo>
                  <a:pt x="216001" y="0"/>
                </a:lnTo>
                <a:lnTo>
                  <a:pt x="216001" y="468007"/>
                </a:lnTo>
              </a:path>
            </a:pathLst>
          </a:custGeom>
          <a:solidFill>
            <a:srgbClr val="0641AF">
              <a:alpha val="9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37" name="図 18" descr="omron_logo_b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333377"/>
            <a:ext cx="10810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/>
          <p:nvPr/>
        </p:nvSpPr>
        <p:spPr>
          <a:xfrm>
            <a:off x="187325" y="6608764"/>
            <a:ext cx="800100" cy="109537"/>
          </a:xfrm>
          <a:prstGeom prst="rect">
            <a:avLst/>
          </a:prstGeom>
          <a:noFill/>
        </p:spPr>
        <p:txBody>
          <a:bodyPr wrap="none" lIns="0" tIns="0" rIns="0" bIns="4571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800" kern="0" spc="30" dirty="0">
                <a:solidFill>
                  <a:srgbClr val="0641AF"/>
                </a:solidFill>
                <a:latin typeface="HGP創英角ｺﾞｼｯｸUB"/>
                <a:ea typeface="HGP創英角ｺﾞｼｯｸUB"/>
                <a:cs typeface="HGP創英角ｺﾞｼｯｸUB"/>
              </a:rPr>
              <a:t>CONFIDENTIAL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875089" y="6602415"/>
            <a:ext cx="866904" cy="110277"/>
          </a:xfrm>
          <a:prstGeom prst="rect">
            <a:avLst/>
          </a:prstGeom>
          <a:noFill/>
        </p:spPr>
        <p:txBody>
          <a:bodyPr wrap="none" lIns="0" tIns="0" rIns="0" bIns="4571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600" kern="0" spc="10" dirty="0">
                <a:solidFill>
                  <a:srgbClr val="727271"/>
                </a:solidFill>
                <a:latin typeface="HGP創英角ｺﾞｼｯｸUB"/>
                <a:ea typeface="HGP創英角ｺﾞｼｯｸUB"/>
                <a:cs typeface="HGP創英角ｺﾞｼｯｸUB"/>
              </a:rPr>
              <a:t>©  OMRON  Corporation</a:t>
            </a:r>
          </a:p>
        </p:txBody>
      </p:sp>
      <p:sp>
        <p:nvSpPr>
          <p:cNvPr id="23" name="スライド番号プレースホルダー 3"/>
          <p:cNvSpPr txBox="1">
            <a:spLocks/>
          </p:cNvSpPr>
          <p:nvPr/>
        </p:nvSpPr>
        <p:spPr>
          <a:xfrm>
            <a:off x="6905625" y="6510338"/>
            <a:ext cx="2133600" cy="254000"/>
          </a:xfrm>
          <a:prstGeom prst="rect">
            <a:avLst/>
          </a:prstGeom>
        </p:spPr>
        <p:txBody>
          <a:bodyPr lIns="91418" tIns="45710" rIns="91418" bIns="4571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F84DE63A-E513-400C-BA8E-3F3828C3A74B}" type="slidenum">
              <a:rPr kumimoji="1" lang="ja-JP" altLang="en-US" sz="800" smtClean="0">
                <a:solidFill>
                  <a:srgbClr val="103DB6"/>
                </a:solidFill>
                <a:latin typeface="HGP創英角ｺﾞｼｯｸUB"/>
                <a:ea typeface="HGP創英角ｺﾞｼｯｸUB"/>
                <a:cs typeface="HGP創英角ｺﾞｼｯｸUB"/>
              </a:rPr>
              <a:pPr algn="r" eaLnBrk="1" hangingPunct="1">
                <a:defRPr/>
              </a:pPr>
              <a:t>‹#›</a:t>
            </a:fld>
            <a:endParaRPr kumimoji="1" lang="ja-JP" altLang="en-US" sz="800" dirty="0">
              <a:solidFill>
                <a:srgbClr val="103DB6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197560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ctr" defTabSz="45709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09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defTabSz="45709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defTabSz="45709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defTabSz="45709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090" algn="ctr" defTabSz="45709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180" algn="ctr" defTabSz="45709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270" algn="ctr" defTabSz="45709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361" algn="ctr" defTabSz="45709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818" indent="-342818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2" indent="-285681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indent="-228545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6" indent="-228545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6" indent="-228545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6" indent="-228545" algn="l" defTabSz="45709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45709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45709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45709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>
            <a:lvl1pPr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48D5586-BD1D-4926-B917-A33342EF1BD2}" type="datetime1">
              <a:rPr lang="ja-JP" altLang="en-US"/>
              <a:pPr>
                <a:defRPr/>
              </a:pPr>
              <a:t>2018/3/26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>
            <a:lvl1pPr algn="ctr"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>
            <a:lvl1pPr algn="r"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D9596D-0CEA-4E93-87A3-064B5713DC5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15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0692003"/>
              <a:gd name="connsiteY0" fmla="*/ 7560017 h 7560017"/>
              <a:gd name="connsiteX1" fmla="*/ 10692003 w 10692003"/>
              <a:gd name="connsiteY1" fmla="*/ 7560017 h 7560017"/>
              <a:gd name="connsiteX2" fmla="*/ 10692003 w 10692003"/>
              <a:gd name="connsiteY2" fmla="*/ 0 h 7560017"/>
              <a:gd name="connsiteX3" fmla="*/ 0 w 10692003"/>
              <a:gd name="connsiteY3" fmla="*/ 0 h 7560017"/>
              <a:gd name="connsiteX4" fmla="*/ 0 w 10692003"/>
              <a:gd name="connsiteY4" fmla="*/ 7560017 h 7560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92003" h="7560017">
                <a:moveTo>
                  <a:pt x="0" y="7560017"/>
                </a:moveTo>
                <a:lnTo>
                  <a:pt x="10692003" y="7560017"/>
                </a:lnTo>
                <a:lnTo>
                  <a:pt x="10692003" y="0"/>
                </a:lnTo>
                <a:lnTo>
                  <a:pt x="0" y="0"/>
                </a:lnTo>
                <a:lnTo>
                  <a:pt x="0" y="7560017"/>
                </a:lnTo>
              </a:path>
            </a:pathLst>
          </a:custGeom>
          <a:solidFill>
            <a:srgbClr val="BFBFC0">
              <a:alpha val="91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92075" y="100013"/>
            <a:ext cx="8959850" cy="6661150"/>
          </a:xfrm>
          <a:custGeom>
            <a:avLst/>
            <a:gdLst>
              <a:gd name="connsiteX0" fmla="*/ 10476001 w 10476002"/>
              <a:gd name="connsiteY0" fmla="*/ 7344029 h 7344029"/>
              <a:gd name="connsiteX1" fmla="*/ 0 w 10476002"/>
              <a:gd name="connsiteY1" fmla="*/ 7344029 h 7344029"/>
              <a:gd name="connsiteX2" fmla="*/ 0 w 10476002"/>
              <a:gd name="connsiteY2" fmla="*/ 0 h 7344029"/>
              <a:gd name="connsiteX3" fmla="*/ 10476001 w 10476002"/>
              <a:gd name="connsiteY3" fmla="*/ 0 h 7344029"/>
              <a:gd name="connsiteX4" fmla="*/ 10476001 w 10476002"/>
              <a:gd name="connsiteY4" fmla="*/ 7344029 h 7344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76002" h="7344029">
                <a:moveTo>
                  <a:pt x="10476001" y="7344029"/>
                </a:moveTo>
                <a:lnTo>
                  <a:pt x="0" y="7344029"/>
                </a:lnTo>
                <a:lnTo>
                  <a:pt x="0" y="0"/>
                </a:lnTo>
                <a:lnTo>
                  <a:pt x="10476001" y="0"/>
                </a:lnTo>
                <a:lnTo>
                  <a:pt x="10476001" y="7344029"/>
                </a:lnTo>
              </a:path>
            </a:pathLst>
          </a:custGeom>
          <a:solidFill>
            <a:schemeClr val="bg1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 rot="5400000">
            <a:off x="4471165" y="-3551634"/>
            <a:ext cx="201725" cy="8959272"/>
          </a:xfrm>
          <a:custGeom>
            <a:avLst/>
            <a:gdLst>
              <a:gd name="connsiteX0" fmla="*/ 0 w 2879991"/>
              <a:gd name="connsiteY0" fmla="*/ 7560005 h 7560005"/>
              <a:gd name="connsiteX1" fmla="*/ 2879991 w 2879991"/>
              <a:gd name="connsiteY1" fmla="*/ 7560005 h 7560005"/>
              <a:gd name="connsiteX2" fmla="*/ 2879991 w 2879991"/>
              <a:gd name="connsiteY2" fmla="*/ 0 h 7560005"/>
              <a:gd name="connsiteX3" fmla="*/ 0 w 2879991"/>
              <a:gd name="connsiteY3" fmla="*/ 0 h 7560005"/>
              <a:gd name="connsiteX4" fmla="*/ 0 w 2879991"/>
              <a:gd name="connsiteY4" fmla="*/ 7560005 h 7560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79991" h="7560005">
                <a:moveTo>
                  <a:pt x="0" y="7560005"/>
                </a:moveTo>
                <a:lnTo>
                  <a:pt x="2879991" y="7560005"/>
                </a:lnTo>
                <a:lnTo>
                  <a:pt x="2879991" y="0"/>
                </a:lnTo>
                <a:lnTo>
                  <a:pt x="0" y="0"/>
                </a:lnTo>
                <a:lnTo>
                  <a:pt x="0" y="7560005"/>
                </a:lnTo>
              </a:path>
            </a:pathLst>
          </a:custGeom>
          <a:gradFill flip="none" rotWithShape="1">
            <a:gsLst>
              <a:gs pos="0">
                <a:srgbClr val="727271">
                  <a:alpha val="35000"/>
                </a:srgbClr>
              </a:gs>
              <a:gs pos="80000">
                <a:srgbClr val="EFEFF0">
                  <a:alpha val="0"/>
                </a:srgbClr>
              </a:gs>
            </a:gsLst>
            <a:lin ang="0" scaled="1"/>
            <a:tileRect/>
          </a:gra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-3175" y="219077"/>
            <a:ext cx="198438" cy="468313"/>
          </a:xfrm>
          <a:custGeom>
            <a:avLst/>
            <a:gdLst>
              <a:gd name="connsiteX0" fmla="*/ 216001 w 216001"/>
              <a:gd name="connsiteY0" fmla="*/ 468007 h 468007"/>
              <a:gd name="connsiteX1" fmla="*/ 0 w 216001"/>
              <a:gd name="connsiteY1" fmla="*/ 468007 h 468007"/>
              <a:gd name="connsiteX2" fmla="*/ 0 w 216001"/>
              <a:gd name="connsiteY2" fmla="*/ 0 h 468007"/>
              <a:gd name="connsiteX3" fmla="*/ 216001 w 216001"/>
              <a:gd name="connsiteY3" fmla="*/ 0 h 468007"/>
              <a:gd name="connsiteX4" fmla="*/ 216001 w 216001"/>
              <a:gd name="connsiteY4" fmla="*/ 468007 h 468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6001" h="468007">
                <a:moveTo>
                  <a:pt x="216001" y="468007"/>
                </a:moveTo>
                <a:lnTo>
                  <a:pt x="0" y="468007"/>
                </a:lnTo>
                <a:lnTo>
                  <a:pt x="0" y="0"/>
                </a:lnTo>
                <a:lnTo>
                  <a:pt x="216001" y="0"/>
                </a:lnTo>
                <a:lnTo>
                  <a:pt x="216001" y="468007"/>
                </a:lnTo>
              </a:path>
            </a:pathLst>
          </a:custGeom>
          <a:solidFill>
            <a:srgbClr val="0641AF">
              <a:alpha val="9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37" name="図 18" descr="omron_logo_b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6" y="333380"/>
            <a:ext cx="10810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/>
          <p:nvPr/>
        </p:nvSpPr>
        <p:spPr>
          <a:xfrm>
            <a:off x="187328" y="6608816"/>
            <a:ext cx="905056" cy="110277"/>
          </a:xfrm>
          <a:prstGeom prst="rect">
            <a:avLst/>
          </a:prstGeom>
          <a:noFill/>
        </p:spPr>
        <p:txBody>
          <a:bodyPr wrap="none" lIns="0" tIns="0" rIns="0" bIns="4571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800" kern="0" spc="30" dirty="0">
                <a:solidFill>
                  <a:srgbClr val="0641AF"/>
                </a:solidFill>
                <a:latin typeface="HGP創英角ｺﾞｼｯｸUB"/>
                <a:ea typeface="HGP創英角ｺﾞｼｯｸUB"/>
                <a:cs typeface="HGP創英角ｺﾞｼｯｸUB"/>
              </a:rPr>
              <a:t>CONFIDENTIAL</a:t>
            </a:r>
            <a:r>
              <a:rPr lang="ja-JP" altLang="en-US" sz="800" kern="0" spc="30" dirty="0">
                <a:solidFill>
                  <a:srgbClr val="0641AF"/>
                </a:solidFill>
                <a:latin typeface="HGP創英角ｺﾞｼｯｸUB"/>
                <a:ea typeface="HGP創英角ｺﾞｼｯｸUB"/>
                <a:cs typeface="HGP創英角ｺﾞｼｯｸUB"/>
              </a:rPr>
              <a:t> </a:t>
            </a:r>
            <a:r>
              <a:rPr lang="en-US" altLang="ja-JP" sz="800" kern="0" spc="30" dirty="0">
                <a:solidFill>
                  <a:srgbClr val="0641AF"/>
                </a:solidFill>
                <a:latin typeface="HGP創英角ｺﾞｼｯｸUB"/>
                <a:ea typeface="HGP創英角ｺﾞｼｯｸUB"/>
                <a:cs typeface="HGP創英角ｺﾞｼｯｸUB"/>
              </a:rPr>
              <a:t>B</a:t>
            </a:r>
            <a:endParaRPr lang="en-US" altLang="zh-CN" sz="800" kern="0" spc="30" dirty="0">
              <a:solidFill>
                <a:srgbClr val="0641AF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3875089" y="6602467"/>
            <a:ext cx="866904" cy="110277"/>
          </a:xfrm>
          <a:prstGeom prst="rect">
            <a:avLst/>
          </a:prstGeom>
          <a:noFill/>
        </p:spPr>
        <p:txBody>
          <a:bodyPr wrap="none" lIns="0" tIns="0" rIns="0" bIns="4571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600" kern="0" spc="10" dirty="0">
                <a:solidFill>
                  <a:srgbClr val="727271"/>
                </a:solidFill>
                <a:latin typeface="HGP創英角ｺﾞｼｯｸUB"/>
                <a:ea typeface="HGP創英角ｺﾞｼｯｸUB"/>
                <a:cs typeface="HGP創英角ｺﾞｼｯｸUB"/>
              </a:rPr>
              <a:t>©  OMRON  Corporation</a:t>
            </a:r>
          </a:p>
        </p:txBody>
      </p:sp>
      <p:sp>
        <p:nvSpPr>
          <p:cNvPr id="23" name="スライド番号プレースホルダー 3"/>
          <p:cNvSpPr txBox="1">
            <a:spLocks/>
          </p:cNvSpPr>
          <p:nvPr/>
        </p:nvSpPr>
        <p:spPr>
          <a:xfrm>
            <a:off x="6905625" y="6510338"/>
            <a:ext cx="2133600" cy="254000"/>
          </a:xfrm>
          <a:prstGeom prst="rect">
            <a:avLst/>
          </a:prstGeom>
        </p:spPr>
        <p:txBody>
          <a:bodyPr lIns="91418" tIns="45710" rIns="91418" bIns="4571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EFCCFFFA-6529-4324-9C65-09172D1946F6}" type="slidenum">
              <a:rPr kumimoji="1" lang="ja-JP" altLang="en-US" sz="800" smtClean="0">
                <a:solidFill>
                  <a:srgbClr val="103DB6"/>
                </a:solidFill>
                <a:latin typeface="HGP創英角ｺﾞｼｯｸUB"/>
                <a:ea typeface="HGP創英角ｺﾞｼｯｸUB"/>
                <a:cs typeface="HGP創英角ｺﾞｼｯｸUB"/>
              </a:rPr>
              <a:pPr algn="r" eaLnBrk="1" hangingPunct="1">
                <a:defRPr/>
              </a:pPr>
              <a:t>‹#›</a:t>
            </a:fld>
            <a:endParaRPr kumimoji="1" lang="ja-JP" altLang="en-US" sz="800" dirty="0">
              <a:solidFill>
                <a:srgbClr val="103DB6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247682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hf hdr="0" ftr="0" dt="0"/>
  <p:txStyles>
    <p:titleStyle>
      <a:lvl1pPr algn="ctr" defTabSz="45709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09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defTabSz="45709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defTabSz="45709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defTabSz="45709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090" algn="ctr" defTabSz="45709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180" algn="ctr" defTabSz="45709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270" algn="ctr" defTabSz="45709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361" algn="ctr" defTabSz="45709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818" indent="-342818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2" indent="-285681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indent="-228545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6" indent="-228545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6" indent="-228545" algn="l" defTabSz="4570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6" indent="-228545" algn="l" defTabSz="45709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45709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45709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45709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4570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/>
          <p:cNvSpPr txBox="1"/>
          <p:nvPr/>
        </p:nvSpPr>
        <p:spPr>
          <a:xfrm>
            <a:off x="130797" y="6706233"/>
            <a:ext cx="1030090" cy="1102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457200">
              <a:lnSpc>
                <a:spcPts val="500"/>
              </a:lnSpc>
            </a:pPr>
            <a:r>
              <a:rPr kumimoji="1" lang="en-US" altLang="zh-CN" sz="1000" kern="0" spc="30" dirty="0">
                <a:solidFill>
                  <a:srgbClr val="005EB8"/>
                </a:solidFill>
                <a:latin typeface="HGP創英角ｺﾞｼｯｸUB"/>
                <a:ea typeface="HGP創英角ｺﾞｼｯｸUB"/>
                <a:cs typeface="HGP創英角ｺﾞｼｯｸUB"/>
              </a:rPr>
              <a:t>CONFIDENTIAL B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281788" y="732660"/>
            <a:ext cx="8555214" cy="0"/>
          </a:xfrm>
          <a:prstGeom prst="line">
            <a:avLst/>
          </a:prstGeom>
          <a:ln w="381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1"/>
          <p:cNvSpPr txBox="1"/>
          <p:nvPr userDrawn="1"/>
        </p:nvSpPr>
        <p:spPr>
          <a:xfrm>
            <a:off x="3875959" y="6637610"/>
            <a:ext cx="817211" cy="110287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defTabSz="457200" fontAlgn="auto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600" kern="0" spc="10" dirty="0">
                <a:solidFill>
                  <a:srgbClr val="727271"/>
                </a:solidFill>
                <a:latin typeface="HGP創英角ｺﾞｼｯｸUB"/>
                <a:ea typeface="HGP創英角ｺﾞｼｯｸUB"/>
                <a:cs typeface="HGP創英角ｺﾞｼｯｸUB"/>
              </a:rPr>
              <a:t>©  OMRON  Corporation</a:t>
            </a:r>
          </a:p>
        </p:txBody>
      </p:sp>
    </p:spTree>
    <p:extLst>
      <p:ext uri="{BB962C8B-B14F-4D97-AF65-F5344CB8AC3E}">
        <p14:creationId xmlns:p14="http://schemas.microsoft.com/office/powerpoint/2010/main" val="59231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8DCAC-FCBC-4C28-9FEE-F8D668A8373E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Notre conception de </a:t>
            </a:r>
            <a:r>
              <a:rPr lang="en-US" sz="4000" b="1" dirty="0" err="1"/>
              <a:t>l’usine</a:t>
            </a:r>
            <a:r>
              <a:rPr lang="en-US" sz="4000" b="1" dirty="0"/>
              <a:t> </a:t>
            </a:r>
            <a:r>
              <a:rPr lang="en-US" sz="4000" b="1" dirty="0" err="1"/>
              <a:t>d’aujourd’hui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73371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8DCAC-FCBC-4C28-9FEE-F8D668A8373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-15094" y="-5007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78FB7E-5804-4DB3-933A-656C81017A77}"/>
              </a:ext>
            </a:extLst>
          </p:cNvPr>
          <p:cNvGrpSpPr/>
          <p:nvPr/>
        </p:nvGrpSpPr>
        <p:grpSpPr>
          <a:xfrm>
            <a:off x="4596619" y="1329638"/>
            <a:ext cx="4248472" cy="3744416"/>
            <a:chOff x="4596619" y="1122713"/>
            <a:chExt cx="4248472" cy="374441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B831F2-3948-4725-BB6C-9D94520B328F}"/>
                </a:ext>
              </a:extLst>
            </p:cNvPr>
            <p:cNvSpPr txBox="1"/>
            <p:nvPr/>
          </p:nvSpPr>
          <p:spPr>
            <a:xfrm>
              <a:off x="6011567" y="1284415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Future factory</a:t>
              </a:r>
              <a:endParaRPr lang="fr-FR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B4B1927-1C77-4F12-BCC6-D1D65486566E}"/>
                </a:ext>
              </a:extLst>
            </p:cNvPr>
            <p:cNvSpPr/>
            <p:nvPr/>
          </p:nvSpPr>
          <p:spPr>
            <a:xfrm>
              <a:off x="4596619" y="1122713"/>
              <a:ext cx="4248472" cy="3744416"/>
            </a:xfrm>
            <a:prstGeom prst="ellipse">
              <a:avLst/>
            </a:prstGeom>
            <a:solidFill>
              <a:srgbClr val="000000">
                <a:alpha val="21961"/>
              </a:srgb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483893-4C6E-4191-B67D-7ADA7CA0D42C}"/>
              </a:ext>
            </a:extLst>
          </p:cNvPr>
          <p:cNvGrpSpPr/>
          <p:nvPr/>
        </p:nvGrpSpPr>
        <p:grpSpPr>
          <a:xfrm>
            <a:off x="5428236" y="2073189"/>
            <a:ext cx="2736304" cy="3084003"/>
            <a:chOff x="5148064" y="1916831"/>
            <a:chExt cx="2736304" cy="308400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A3C59E6-CE30-4DB4-AE28-003EA4AFB442}"/>
                </a:ext>
              </a:extLst>
            </p:cNvPr>
            <p:cNvSpPr/>
            <p:nvPr/>
          </p:nvSpPr>
          <p:spPr>
            <a:xfrm>
              <a:off x="5148064" y="1916831"/>
              <a:ext cx="2736304" cy="21691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61CD342-C75F-4F98-9E11-45E24D7941D4}"/>
                </a:ext>
              </a:extLst>
            </p:cNvPr>
            <p:cNvCxnSpPr/>
            <p:nvPr/>
          </p:nvCxnSpPr>
          <p:spPr>
            <a:xfrm flipV="1">
              <a:off x="6449604" y="3861048"/>
              <a:ext cx="2464" cy="1139786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EF4C1BC1-0E3F-4A8B-A3F8-D17F2C7CBC08}"/>
              </a:ext>
            </a:extLst>
          </p:cNvPr>
          <p:cNvSpPr/>
          <p:nvPr/>
        </p:nvSpPr>
        <p:spPr>
          <a:xfrm>
            <a:off x="6711777" y="5322649"/>
            <a:ext cx="207715" cy="22502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1E43C1-5DD9-4CFF-AF8E-F4478C82B8DC}"/>
              </a:ext>
            </a:extLst>
          </p:cNvPr>
          <p:cNvGrpSpPr/>
          <p:nvPr/>
        </p:nvGrpSpPr>
        <p:grpSpPr>
          <a:xfrm>
            <a:off x="77431" y="993105"/>
            <a:ext cx="4248472" cy="4154988"/>
            <a:chOff x="313085" y="1022593"/>
            <a:chExt cx="4248472" cy="415498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2DB668A-6B2E-478F-AA25-2021F9F964E5}"/>
                </a:ext>
              </a:extLst>
            </p:cNvPr>
            <p:cNvGrpSpPr/>
            <p:nvPr/>
          </p:nvGrpSpPr>
          <p:grpSpPr>
            <a:xfrm>
              <a:off x="313085" y="1251155"/>
              <a:ext cx="4248472" cy="3926426"/>
              <a:chOff x="179512" y="1302774"/>
              <a:chExt cx="4248472" cy="3926426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BFE261D-DF66-42F7-B34D-2F10474D6C0E}"/>
                  </a:ext>
                </a:extLst>
              </p:cNvPr>
              <p:cNvSpPr/>
              <p:nvPr/>
            </p:nvSpPr>
            <p:spPr>
              <a:xfrm>
                <a:off x="179512" y="1484784"/>
                <a:ext cx="4248472" cy="37444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0" name="Picture 4" descr="Image result for elephant icon">
                <a:extLst>
                  <a:ext uri="{FF2B5EF4-FFF2-40B4-BE49-F238E27FC236}">
                    <a16:creationId xmlns:a16="http://schemas.microsoft.com/office/drawing/2014/main" id="{D8770CF9-3EBC-4EB4-9291-99F62C568E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376" y="1302774"/>
                <a:ext cx="3882530" cy="38825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04F97E8-C350-480D-B41F-3D37D5337A7E}"/>
                </a:ext>
              </a:extLst>
            </p:cNvPr>
            <p:cNvSpPr txBox="1"/>
            <p:nvPr/>
          </p:nvSpPr>
          <p:spPr>
            <a:xfrm>
              <a:off x="1593939" y="1022593"/>
              <a:ext cx="1582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L’usine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d’hier</a:t>
              </a:r>
              <a:endParaRPr lang="fr-FR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3CC674E-358A-413B-B1EB-2F0877AB357E}"/>
              </a:ext>
            </a:extLst>
          </p:cNvPr>
          <p:cNvGrpSpPr/>
          <p:nvPr/>
        </p:nvGrpSpPr>
        <p:grpSpPr>
          <a:xfrm>
            <a:off x="7228442" y="1946522"/>
            <a:ext cx="1751782" cy="1062772"/>
            <a:chOff x="6948269" y="1790164"/>
            <a:chExt cx="1608128" cy="106277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222829-0BCB-487A-9D24-2A1EC763FDF8}"/>
                </a:ext>
              </a:extLst>
            </p:cNvPr>
            <p:cNvSpPr txBox="1"/>
            <p:nvPr/>
          </p:nvSpPr>
          <p:spPr>
            <a:xfrm>
              <a:off x="7884368" y="1790164"/>
              <a:ext cx="672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Agile</a:t>
              </a:r>
              <a:endParaRPr lang="fr-FR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Connector: Elbow 15">
              <a:extLst>
                <a:ext uri="{FF2B5EF4-FFF2-40B4-BE49-F238E27FC236}">
                  <a16:creationId xmlns:a16="http://schemas.microsoft.com/office/drawing/2014/main" id="{3E72C929-E104-4BB9-AA91-25A39B33AC0E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rot="5400000">
              <a:off x="7376106" y="2008658"/>
              <a:ext cx="416441" cy="1272115"/>
            </a:xfrm>
            <a:prstGeom prst="bentConnector2">
              <a:avLst/>
            </a:prstGeom>
            <a:ln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9747C3-0D7A-46D1-A1BB-1B627E6A9D40}"/>
              </a:ext>
            </a:extLst>
          </p:cNvPr>
          <p:cNvGrpSpPr/>
          <p:nvPr/>
        </p:nvGrpSpPr>
        <p:grpSpPr>
          <a:xfrm>
            <a:off x="4542511" y="1990051"/>
            <a:ext cx="2973957" cy="1909979"/>
            <a:chOff x="4262339" y="1833693"/>
            <a:chExt cx="2973957" cy="190997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D790727-1EC7-4D66-A5AF-B92C745B6E5E}"/>
                </a:ext>
              </a:extLst>
            </p:cNvPr>
            <p:cNvGrpSpPr/>
            <p:nvPr/>
          </p:nvGrpSpPr>
          <p:grpSpPr>
            <a:xfrm>
              <a:off x="5724128" y="2159496"/>
              <a:ext cx="1512168" cy="1584176"/>
              <a:chOff x="5652120" y="2060848"/>
              <a:chExt cx="1800200" cy="187220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7AC1748-7A88-45B5-82AA-4B5651343B4D}"/>
                  </a:ext>
                </a:extLst>
              </p:cNvPr>
              <p:cNvSpPr/>
              <p:nvPr/>
            </p:nvSpPr>
            <p:spPr>
              <a:xfrm>
                <a:off x="5652120" y="2060848"/>
                <a:ext cx="1800200" cy="187220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9" name="Picture 2" descr="Image result for cheetah icon">
                <a:extLst>
                  <a:ext uri="{FF2B5EF4-FFF2-40B4-BE49-F238E27FC236}">
                    <a16:creationId xmlns:a16="http://schemas.microsoft.com/office/drawing/2014/main" id="{AB46C095-13EF-4FC4-8A8D-C4F3C78AF9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128" y="2326897"/>
                <a:ext cx="1562067" cy="1562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4ED1A92-A930-497C-96FC-E936955F9642}"/>
                </a:ext>
              </a:extLst>
            </p:cNvPr>
            <p:cNvSpPr txBox="1"/>
            <p:nvPr/>
          </p:nvSpPr>
          <p:spPr>
            <a:xfrm>
              <a:off x="4262339" y="1833693"/>
              <a:ext cx="12913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</a:rPr>
                <a:t>Faible</a:t>
              </a:r>
              <a:r>
                <a:rPr lang="en-US" dirty="0">
                  <a:latin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</a:rPr>
                <a:t>empreinte</a:t>
              </a:r>
              <a:r>
                <a:rPr lang="en-US" dirty="0">
                  <a:latin typeface="Arial" panose="020B0604020202020204" pitchFamily="34" charset="0"/>
                </a:rPr>
                <a:t> au sol</a:t>
              </a:r>
              <a:endParaRPr lang="fr-FR" dirty="0" err="1">
                <a:latin typeface="Arial" panose="020B0604020202020204" pitchFamily="34" charset="0"/>
              </a:endParaRPr>
            </a:p>
          </p:txBody>
        </p:sp>
        <p:cxnSp>
          <p:nvCxnSpPr>
            <p:cNvPr id="47" name="Connector: Elbow 21">
              <a:extLst>
                <a:ext uri="{FF2B5EF4-FFF2-40B4-BE49-F238E27FC236}">
                  <a16:creationId xmlns:a16="http://schemas.microsoft.com/office/drawing/2014/main" id="{55E9F9B2-9AF3-46B0-A9D0-6102BD1C5FB2}"/>
                </a:ext>
              </a:extLst>
            </p:cNvPr>
            <p:cNvCxnSpPr>
              <a:cxnSpLocks/>
              <a:stCxn id="46" idx="2"/>
              <a:endCxn id="48" idx="2"/>
            </p:cNvCxnSpPr>
            <p:nvPr/>
          </p:nvCxnSpPr>
          <p:spPr>
            <a:xfrm rot="16200000" flipH="1">
              <a:off x="5218798" y="2446253"/>
              <a:ext cx="194561" cy="816099"/>
            </a:xfrm>
            <a:prstGeom prst="bentConnector2">
              <a:avLst/>
            </a:prstGeom>
            <a:ln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826893A-3EDD-40FE-BC03-A1F03729A78D}"/>
              </a:ext>
            </a:extLst>
          </p:cNvPr>
          <p:cNvGrpSpPr/>
          <p:nvPr/>
        </p:nvGrpSpPr>
        <p:grpSpPr>
          <a:xfrm>
            <a:off x="4499992" y="4950267"/>
            <a:ext cx="3226818" cy="2160240"/>
            <a:chOff x="4572000" y="4950267"/>
            <a:chExt cx="3226818" cy="216024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5337E67-1284-481B-9169-421A1ABB5063}"/>
                </a:ext>
              </a:extLst>
            </p:cNvPr>
            <p:cNvGrpSpPr/>
            <p:nvPr/>
          </p:nvGrpSpPr>
          <p:grpSpPr>
            <a:xfrm>
              <a:off x="4572000" y="4950267"/>
              <a:ext cx="3226818" cy="2160240"/>
              <a:chOff x="4322435" y="4941168"/>
              <a:chExt cx="3226818" cy="2160240"/>
            </a:xfrm>
          </p:grpSpPr>
          <p:pic>
            <p:nvPicPr>
              <p:cNvPr id="53" name="Picture 19" descr="Résultat de recherche d'images pour &quot;e shopping icon&quot;">
                <a:extLst>
                  <a:ext uri="{FF2B5EF4-FFF2-40B4-BE49-F238E27FC236}">
                    <a16:creationId xmlns:a16="http://schemas.microsoft.com/office/drawing/2014/main" id="{C5549EF7-CBE0-4FE2-8465-FAFC1505B2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5187" y="4941168"/>
                <a:ext cx="1994066" cy="216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1E7FB94-EF46-4322-AE05-5E2A149D40E4}"/>
                  </a:ext>
                </a:extLst>
              </p:cNvPr>
              <p:cNvSpPr txBox="1"/>
              <p:nvPr/>
            </p:nvSpPr>
            <p:spPr>
              <a:xfrm>
                <a:off x="4322435" y="5578913"/>
                <a:ext cx="14285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Connectée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!</a:t>
                </a:r>
                <a:endParaRPr lang="fr-FR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B107BB0-7D9B-4D2B-8278-4C37AA1B97F6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>
              <a:off x="6000596" y="5772678"/>
              <a:ext cx="613309" cy="0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79512" y="279547"/>
            <a:ext cx="733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Notre conception de </a:t>
            </a:r>
            <a:r>
              <a:rPr lang="en-GB" sz="3200" b="1" dirty="0" err="1">
                <a:solidFill>
                  <a:srgbClr val="0000FF"/>
                </a:solidFill>
              </a:rPr>
              <a:t>l’usine</a:t>
            </a:r>
            <a:r>
              <a:rPr lang="en-GB" sz="3200" b="1" dirty="0">
                <a:solidFill>
                  <a:srgbClr val="0000FF"/>
                </a:solidFill>
              </a:rPr>
              <a:t> </a:t>
            </a:r>
            <a:r>
              <a:rPr lang="en-GB" sz="3200" b="1" dirty="0" err="1">
                <a:solidFill>
                  <a:srgbClr val="0000FF"/>
                </a:solidFill>
              </a:rPr>
              <a:t>d’aujoud’hui</a:t>
            </a:r>
            <a:endParaRPr lang="en-GB" sz="3200" b="1" dirty="0">
              <a:solidFill>
                <a:srgbClr val="0000FF"/>
              </a:solidFill>
            </a:endParaRPr>
          </a:p>
        </p:txBody>
      </p:sp>
      <p:sp>
        <p:nvSpPr>
          <p:cNvPr id="56" name="TextBox 37">
            <a:extLst>
              <a:ext uri="{FF2B5EF4-FFF2-40B4-BE49-F238E27FC236}">
                <a16:creationId xmlns:a16="http://schemas.microsoft.com/office/drawing/2014/main" id="{E395A522-830E-4C62-BB56-1051317385A8}"/>
              </a:ext>
            </a:extLst>
          </p:cNvPr>
          <p:cNvSpPr txBox="1"/>
          <p:nvPr/>
        </p:nvSpPr>
        <p:spPr>
          <a:xfrm>
            <a:off x="5619980" y="1596611"/>
            <a:ext cx="227611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L’usine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d’aujourd’hui</a:t>
            </a:r>
            <a:endParaRPr lang="fr-FR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-0.00625 C -0.08316 -0.00648 -0.13923 -0.0625 -0.13906 -0.13148 C -0.13923 -0.20046 -0.08316 -0.25648 -0.01423 -0.25648 C 0.05469 -0.25625 0.11077 -0.20046 0.11059 -0.13148 C 0.11077 -0.06227 0.05469 -0.00648 -0.01423 -0.00625 Z " pathEditMode="relative" rAng="10800000" ptsTypes="AAAAA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8DCAC-FCBC-4C28-9FEE-F8D668A8373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dirty="0"/>
          </a:p>
        </p:txBody>
      </p:sp>
      <p:pic>
        <p:nvPicPr>
          <p:cNvPr id="7" name="My Movi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583" y="620688"/>
            <a:ext cx="9224226" cy="561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539552" y="-2043608"/>
            <a:ext cx="79928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Personalized manufacturing 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enabled by innovation in factory automation</a:t>
            </a:r>
          </a:p>
          <a:p>
            <a:pPr algn="ctr"/>
            <a:endParaRPr lang="en-US" sz="600" b="1" dirty="0">
              <a:solidFill>
                <a:schemeClr val="accent1"/>
              </a:solidFill>
            </a:endParaRP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Synergy between our proven core competence in sensing, control, &amp; think technologies enabling manufacturers to achieve personalized products </a:t>
            </a:r>
            <a:r>
              <a:rPr lang="en-US" i="1" dirty="0">
                <a:solidFill>
                  <a:schemeClr val="accent1"/>
                </a:solidFill>
              </a:rPr>
              <a:t>(Lot size 1)</a:t>
            </a:r>
            <a:r>
              <a:rPr lang="en-US" dirty="0">
                <a:solidFill>
                  <a:schemeClr val="accent1"/>
                </a:solidFill>
              </a:rPr>
              <a:t> through personalized (reconfigurable) manufacturing while achieving higher OEE, maximum safety &amp; quality</a:t>
            </a:r>
          </a:p>
        </p:txBody>
      </p:sp>
    </p:spTree>
    <p:extLst>
      <p:ext uri="{BB962C8B-B14F-4D97-AF65-F5344CB8AC3E}">
        <p14:creationId xmlns:p14="http://schemas.microsoft.com/office/powerpoint/2010/main" val="7409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デザインの設定">
  <a:themeElements>
    <a:clrScheme name="4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インスピレーション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lnDef>
      <a:spPr>
        <a:ln w="19050" cmpd="sng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4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2016_OMRON_kickoff_format_A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Omron_Template_2013</Template>
  <TotalTime>0</TotalTime>
  <Words>74</Words>
  <Application>Microsoft Office PowerPoint</Application>
  <PresentationFormat>On-screen Show (4:3)</PresentationFormat>
  <Paragraphs>15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9" baseType="lpstr">
      <vt:lpstr>HGP創英角ｺﾞｼｯｸUB</vt:lpstr>
      <vt:lpstr>メイリオ</vt:lpstr>
      <vt:lpstr>Meiryo UI</vt:lpstr>
      <vt:lpstr>ＭＳ Ｐゴシック</vt:lpstr>
      <vt:lpstr>宋体</vt:lpstr>
      <vt:lpstr>Arial</vt:lpstr>
      <vt:lpstr>Calibri</vt:lpstr>
      <vt:lpstr>Helvetica Light</vt:lpstr>
      <vt:lpstr>News Gothic MT</vt:lpstr>
      <vt:lpstr>Wingdings</vt:lpstr>
      <vt:lpstr>ホワイト</vt:lpstr>
      <vt:lpstr>1_ホワイト</vt:lpstr>
      <vt:lpstr>4_デザインの設定</vt:lpstr>
      <vt:lpstr>2_ホワイト</vt:lpstr>
      <vt:lpstr>3_ホワイト</vt:lpstr>
      <vt:lpstr>1_2016_OMRON_kickoff_format_A4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2013-12-03T09:09:05Z</dcterms:created>
  <dcterms:modified xsi:type="dcterms:W3CDTF">2018-03-26T07:54:29Z</dcterms:modified>
</cp:coreProperties>
</file>